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600" r:id="rId5"/>
    <p:sldId id="593" r:id="rId6"/>
    <p:sldId id="602" r:id="rId7"/>
    <p:sldId id="603" r:id="rId8"/>
    <p:sldId id="604" r:id="rId9"/>
    <p:sldId id="601" r:id="rId10"/>
    <p:sldId id="605" r:id="rId11"/>
    <p:sldId id="606" r:id="rId12"/>
    <p:sldId id="607" r:id="rId13"/>
    <p:sldId id="608" r:id="rId14"/>
    <p:sldId id="609" r:id="rId15"/>
    <p:sldId id="610" r:id="rId16"/>
    <p:sldId id="611" r:id="rId17"/>
    <p:sldId id="612" r:id="rId18"/>
    <p:sldId id="613" r:id="rId19"/>
    <p:sldId id="614" r:id="rId20"/>
    <p:sldId id="615" r:id="rId21"/>
    <p:sldId id="618" r:id="rId22"/>
    <p:sldId id="619" r:id="rId23"/>
    <p:sldId id="616" r:id="rId24"/>
    <p:sldId id="617" r:id="rId25"/>
    <p:sldId id="621" r:id="rId26"/>
  </p:sldIdLst>
  <p:sldSz cx="9144000" cy="5143500" type="screen16x9"/>
  <p:notesSz cx="6858000" cy="9144000"/>
  <p:custDataLst>
    <p:tags r:id="rId2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4CE10-821D-440A-81D7-CC19F92DA13D}">
          <p14:sldIdLst>
            <p14:sldId id="600"/>
            <p14:sldId id="593"/>
            <p14:sldId id="602"/>
            <p14:sldId id="603"/>
            <p14:sldId id="604"/>
            <p14:sldId id="601"/>
            <p14:sldId id="605"/>
            <p14:sldId id="606"/>
            <p14:sldId id="607"/>
            <p14:sldId id="608"/>
            <p14:sldId id="609"/>
            <p14:sldId id="610"/>
            <p14:sldId id="611"/>
            <p14:sldId id="612"/>
            <p14:sldId id="613"/>
            <p14:sldId id="614"/>
            <p14:sldId id="615"/>
            <p14:sldId id="618"/>
            <p14:sldId id="619"/>
            <p14:sldId id="616"/>
            <p14:sldId id="617"/>
            <p14:sldId id="621"/>
          </p14:sldIdLst>
        </p14:section>
      </p14:sectionLst>
    </p:ext>
    <p:ext uri="{EFAFB233-063F-42B5-8137-9DF3F51BA10A}">
      <p15:sldGuideLst xmlns:p15="http://schemas.microsoft.com/office/powerpoint/2012/main">
        <p15:guide id="4" orient="horz" pos="796" userDrawn="1">
          <p15:clr>
            <a:srgbClr val="A4A3A4"/>
          </p15:clr>
        </p15:guide>
        <p15:guide id="5" orient="horz" pos="1531">
          <p15:clr>
            <a:srgbClr val="A4A3A4"/>
          </p15:clr>
        </p15:guide>
        <p15:guide id="6" orient="horz" pos="2267">
          <p15:clr>
            <a:srgbClr val="A4A3A4"/>
          </p15:clr>
        </p15:guide>
        <p15:guide id="7" orient="horz" pos="3003">
          <p15:clr>
            <a:srgbClr val="A4A3A4"/>
          </p15:clr>
        </p15:guide>
        <p15:guide id="8" orient="horz" pos="395" userDrawn="1">
          <p15:clr>
            <a:srgbClr val="A4A3A4"/>
          </p15:clr>
        </p15:guide>
        <p15:guide id="9" orient="horz" pos="276">
          <p15:clr>
            <a:srgbClr val="A4A3A4"/>
          </p15:clr>
        </p15:guide>
        <p15:guide id="10" orient="horz" pos="3124">
          <p15:clr>
            <a:srgbClr val="A4A3A4"/>
          </p15:clr>
        </p15:guide>
        <p15:guide id="11" pos="113" userDrawn="1">
          <p15:clr>
            <a:srgbClr val="A4A3A4"/>
          </p15:clr>
        </p15:guide>
        <p15:guide id="12" pos="1119" userDrawn="1">
          <p15:clr>
            <a:srgbClr val="A4A3A4"/>
          </p15:clr>
        </p15:guide>
        <p15:guide id="14" pos="1622" userDrawn="1">
          <p15:clr>
            <a:srgbClr val="A4A3A4"/>
          </p15:clr>
        </p15:guide>
        <p15:guide id="15" pos="2124" userDrawn="1">
          <p15:clr>
            <a:srgbClr val="A4A3A4"/>
          </p15:clr>
        </p15:guide>
        <p15:guide id="16" pos="2628" userDrawn="1">
          <p15:clr>
            <a:srgbClr val="A4A3A4"/>
          </p15:clr>
        </p15:guide>
        <p15:guide id="17" pos="3132" userDrawn="1">
          <p15:clr>
            <a:srgbClr val="A4A3A4"/>
          </p15:clr>
        </p15:guide>
        <p15:guide id="18" pos="3635" userDrawn="1">
          <p15:clr>
            <a:srgbClr val="A4A3A4"/>
          </p15:clr>
        </p15:guide>
        <p15:guide id="19" pos="4137" userDrawn="1">
          <p15:clr>
            <a:srgbClr val="A4A3A4"/>
          </p15:clr>
        </p15:guide>
        <p15:guide id="20" pos="4640" userDrawn="1">
          <p15:clr>
            <a:srgbClr val="A4A3A4"/>
          </p15:clr>
        </p15:guide>
        <p15:guide id="21" pos="5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lorente Tribaldos, Roberto" initials="LTR" lastIdx="2" clrIdx="0">
    <p:extLst>
      <p:ext uri="{19B8F6BF-5375-455C-9EA6-DF929625EA0E}">
        <p15:presenceInfo xmlns:p15="http://schemas.microsoft.com/office/powerpoint/2012/main" userId="S::rtln@gft.com::372e6ea2-c179-4e9a-9ca8-5880258c98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77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F014A-3DE3-4338-885D-FCD994D67477}" v="55" dt="2021-03-24T16:51:38.867"/>
  </p1510:revLst>
</p1510:revInfo>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7" autoAdjust="0"/>
    <p:restoredTop sz="85674" autoAdjust="0"/>
  </p:normalViewPr>
  <p:slideViewPr>
    <p:cSldViewPr snapToGrid="0" snapToObjects="1">
      <p:cViewPr varScale="1">
        <p:scale>
          <a:sx n="129" d="100"/>
          <a:sy n="129" d="100"/>
        </p:scale>
        <p:origin x="546" y="-108"/>
      </p:cViewPr>
      <p:guideLst>
        <p:guide orient="horz" pos="796"/>
        <p:guide orient="horz" pos="1531"/>
        <p:guide orient="horz" pos="2267"/>
        <p:guide orient="horz" pos="3003"/>
        <p:guide orient="horz" pos="395"/>
        <p:guide orient="horz" pos="276"/>
        <p:guide orient="horz" pos="3124"/>
        <p:guide pos="113"/>
        <p:guide pos="1119"/>
        <p:guide pos="1622"/>
        <p:guide pos="2124"/>
        <p:guide pos="2628"/>
        <p:guide pos="3132"/>
        <p:guide pos="3635"/>
        <p:guide pos="4137"/>
        <p:guide pos="4640"/>
        <p:guide pos="5643"/>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snapToObjects="1">
      <p:cViewPr varScale="1">
        <p:scale>
          <a:sx n="52" d="100"/>
          <a:sy n="52" d="100"/>
        </p:scale>
        <p:origin x="2680"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cia Ciscar, Adrian" userId="4f07f8d9-8587-42ea-9053-6c1078977cd9" providerId="ADAL" clId="{C5FF014A-3DE3-4338-885D-FCD994D67477}"/>
    <pc:docChg chg="undo redo custSel addSld delSld modSld sldOrd addSection delSection modSection">
      <pc:chgData name="Garcia Ciscar, Adrian" userId="4f07f8d9-8587-42ea-9053-6c1078977cd9" providerId="ADAL" clId="{C5FF014A-3DE3-4338-885D-FCD994D67477}" dt="2021-03-24T17:10:32.730" v="1840" actId="47"/>
      <pc:docMkLst>
        <pc:docMk/>
      </pc:docMkLst>
      <pc:sldChg chg="addSp delSp modSp mod">
        <pc:chgData name="Garcia Ciscar, Adrian" userId="4f07f8d9-8587-42ea-9053-6c1078977cd9" providerId="ADAL" clId="{C5FF014A-3DE3-4338-885D-FCD994D67477}" dt="2021-03-24T16:50:58.322" v="1694" actId="478"/>
        <pc:sldMkLst>
          <pc:docMk/>
          <pc:sldMk cId="4269755316" sldId="593"/>
        </pc:sldMkLst>
        <pc:spChg chg="add del mod">
          <ac:chgData name="Garcia Ciscar, Adrian" userId="4f07f8d9-8587-42ea-9053-6c1078977cd9" providerId="ADAL" clId="{C5FF014A-3DE3-4338-885D-FCD994D67477}" dt="2021-03-24T16:50:45.921" v="1693" actId="478"/>
          <ac:spMkLst>
            <pc:docMk/>
            <pc:sldMk cId="4269755316" sldId="593"/>
            <ac:spMk id="6" creationId="{8801F297-66FD-40CA-85A1-A694349B4D49}"/>
          </ac:spMkLst>
        </pc:spChg>
        <pc:spChg chg="del mod">
          <ac:chgData name="Garcia Ciscar, Adrian" userId="4f07f8d9-8587-42ea-9053-6c1078977cd9" providerId="ADAL" clId="{C5FF014A-3DE3-4338-885D-FCD994D67477}" dt="2021-03-24T16:50:58.322" v="1694" actId="478"/>
          <ac:spMkLst>
            <pc:docMk/>
            <pc:sldMk cId="4269755316" sldId="593"/>
            <ac:spMk id="14" creationId="{9BD506AE-4D96-458A-97F3-ED2F3BC41807}"/>
          </ac:spMkLst>
        </pc:spChg>
        <pc:spChg chg="mod">
          <ac:chgData name="Garcia Ciscar, Adrian" userId="4f07f8d9-8587-42ea-9053-6c1078977cd9" providerId="ADAL" clId="{C5FF014A-3DE3-4338-885D-FCD994D67477}" dt="2021-03-24T16:49:46.768" v="1690" actId="6549"/>
          <ac:spMkLst>
            <pc:docMk/>
            <pc:sldMk cId="4269755316" sldId="593"/>
            <ac:spMk id="15" creationId="{4AEBB21F-1F74-482A-A49E-AF7EDBEAB249}"/>
          </ac:spMkLst>
        </pc:spChg>
        <pc:spChg chg="del">
          <ac:chgData name="Garcia Ciscar, Adrian" userId="4f07f8d9-8587-42ea-9053-6c1078977cd9" providerId="ADAL" clId="{C5FF014A-3DE3-4338-885D-FCD994D67477}" dt="2021-03-24T16:49:59.149" v="1691" actId="931"/>
          <ac:spMkLst>
            <pc:docMk/>
            <pc:sldMk cId="4269755316" sldId="593"/>
            <ac:spMk id="21" creationId="{54CC3CAA-A507-4A5A-AA4F-78FCAA9F39E5}"/>
          </ac:spMkLst>
        </pc:spChg>
        <pc:picChg chg="add del mod">
          <ac:chgData name="Garcia Ciscar, Adrian" userId="4f07f8d9-8587-42ea-9053-6c1078977cd9" providerId="ADAL" clId="{C5FF014A-3DE3-4338-885D-FCD994D67477}" dt="2021-03-24T16:50:44.443" v="1692" actId="478"/>
          <ac:picMkLst>
            <pc:docMk/>
            <pc:sldMk cId="4269755316" sldId="593"/>
            <ac:picMk id="4" creationId="{9440202E-ED22-4790-AEB6-4BB308263ACE}"/>
          </ac:picMkLst>
        </pc:picChg>
      </pc:sldChg>
      <pc:sldChg chg="modSp mod">
        <pc:chgData name="Garcia Ciscar, Adrian" userId="4f07f8d9-8587-42ea-9053-6c1078977cd9" providerId="ADAL" clId="{C5FF014A-3DE3-4338-885D-FCD994D67477}" dt="2021-03-24T15:16:17.421" v="6" actId="20577"/>
        <pc:sldMkLst>
          <pc:docMk/>
          <pc:sldMk cId="1099123811" sldId="600"/>
        </pc:sldMkLst>
        <pc:spChg chg="mod">
          <ac:chgData name="Garcia Ciscar, Adrian" userId="4f07f8d9-8587-42ea-9053-6c1078977cd9" providerId="ADAL" clId="{C5FF014A-3DE3-4338-885D-FCD994D67477}" dt="2021-03-24T15:16:17.421" v="6" actId="20577"/>
          <ac:spMkLst>
            <pc:docMk/>
            <pc:sldMk cId="1099123811" sldId="600"/>
            <ac:spMk id="6" creationId="{7D4FE94B-2441-4149-AD44-DA632B47EACD}"/>
          </ac:spMkLst>
        </pc:spChg>
      </pc:sldChg>
      <pc:sldChg chg="delSp new del mod setBg">
        <pc:chgData name="Garcia Ciscar, Adrian" userId="4f07f8d9-8587-42ea-9053-6c1078977cd9" providerId="ADAL" clId="{C5FF014A-3DE3-4338-885D-FCD994D67477}" dt="2021-03-24T15:18:29.966" v="14" actId="2696"/>
        <pc:sldMkLst>
          <pc:docMk/>
          <pc:sldMk cId="269679790" sldId="601"/>
        </pc:sldMkLst>
        <pc:spChg chg="del">
          <ac:chgData name="Garcia Ciscar, Adrian" userId="4f07f8d9-8587-42ea-9053-6c1078977cd9" providerId="ADAL" clId="{C5FF014A-3DE3-4338-885D-FCD994D67477}" dt="2021-03-24T15:16:30.686" v="8" actId="478"/>
          <ac:spMkLst>
            <pc:docMk/>
            <pc:sldMk cId="269679790" sldId="601"/>
            <ac:spMk id="4" creationId="{2C4E22BB-7C09-4124-AAEE-C22C63C5B1A3}"/>
          </ac:spMkLst>
        </pc:spChg>
      </pc:sldChg>
      <pc:sldChg chg="addSp delSp modSp new mod setBg modClrScheme chgLayout">
        <pc:chgData name="Garcia Ciscar, Adrian" userId="4f07f8d9-8587-42ea-9053-6c1078977cd9" providerId="ADAL" clId="{C5FF014A-3DE3-4338-885D-FCD994D67477}" dt="2021-03-24T15:38:51.080" v="462"/>
        <pc:sldMkLst>
          <pc:docMk/>
          <pc:sldMk cId="1144059522" sldId="601"/>
        </pc:sldMkLst>
        <pc:spChg chg="del mod ord">
          <ac:chgData name="Garcia Ciscar, Adrian" userId="4f07f8d9-8587-42ea-9053-6c1078977cd9" providerId="ADAL" clId="{C5FF014A-3DE3-4338-885D-FCD994D67477}" dt="2021-03-24T15:19:11.774" v="23" actId="700"/>
          <ac:spMkLst>
            <pc:docMk/>
            <pc:sldMk cId="1144059522" sldId="601"/>
            <ac:spMk id="2" creationId="{2D578FBB-1BB2-4D3F-998B-03DF34CEFE9C}"/>
          </ac:spMkLst>
        </pc:spChg>
        <pc:spChg chg="del">
          <ac:chgData name="Garcia Ciscar, Adrian" userId="4f07f8d9-8587-42ea-9053-6c1078977cd9" providerId="ADAL" clId="{C5FF014A-3DE3-4338-885D-FCD994D67477}" dt="2021-03-24T15:19:11.774" v="23" actId="700"/>
          <ac:spMkLst>
            <pc:docMk/>
            <pc:sldMk cId="1144059522" sldId="601"/>
            <ac:spMk id="3" creationId="{9F6EE869-94EE-40E4-ABD0-6461893548A7}"/>
          </ac:spMkLst>
        </pc:spChg>
        <pc:spChg chg="del">
          <ac:chgData name="Garcia Ciscar, Adrian" userId="4f07f8d9-8587-42ea-9053-6c1078977cd9" providerId="ADAL" clId="{C5FF014A-3DE3-4338-885D-FCD994D67477}" dt="2021-03-24T15:18:49.258" v="18" actId="478"/>
          <ac:spMkLst>
            <pc:docMk/>
            <pc:sldMk cId="1144059522" sldId="601"/>
            <ac:spMk id="4" creationId="{34323E0B-4BEB-43A9-86DB-FB9B1C4F5418}"/>
          </ac:spMkLst>
        </pc:spChg>
        <pc:spChg chg="add mod ord">
          <ac:chgData name="Garcia Ciscar, Adrian" userId="4f07f8d9-8587-42ea-9053-6c1078977cd9" providerId="ADAL" clId="{C5FF014A-3DE3-4338-885D-FCD994D67477}" dt="2021-03-24T15:30:44.225" v="106" actId="20577"/>
          <ac:spMkLst>
            <pc:docMk/>
            <pc:sldMk cId="1144059522" sldId="601"/>
            <ac:spMk id="5" creationId="{DF520906-97E5-4BDA-8FDE-B6D94662428B}"/>
          </ac:spMkLst>
        </pc:spChg>
        <pc:spChg chg="add del mod ord">
          <ac:chgData name="Garcia Ciscar, Adrian" userId="4f07f8d9-8587-42ea-9053-6c1078977cd9" providerId="ADAL" clId="{C5FF014A-3DE3-4338-885D-FCD994D67477}" dt="2021-03-24T15:23:08.804" v="30" actId="478"/>
          <ac:spMkLst>
            <pc:docMk/>
            <pc:sldMk cId="1144059522" sldId="601"/>
            <ac:spMk id="6" creationId="{5764D877-BFC6-4584-870D-1401065E200F}"/>
          </ac:spMkLst>
        </pc:spChg>
        <pc:spChg chg="add del mod">
          <ac:chgData name="Garcia Ciscar, Adrian" userId="4f07f8d9-8587-42ea-9053-6c1078977cd9" providerId="ADAL" clId="{C5FF014A-3DE3-4338-885D-FCD994D67477}" dt="2021-03-24T15:22:18.057" v="29"/>
          <ac:spMkLst>
            <pc:docMk/>
            <pc:sldMk cId="1144059522" sldId="601"/>
            <ac:spMk id="7" creationId="{80EDA463-5A94-4A91-888D-526525063B31}"/>
          </ac:spMkLst>
        </pc:spChg>
        <pc:spChg chg="add mod">
          <ac:chgData name="Garcia Ciscar, Adrian" userId="4f07f8d9-8587-42ea-9053-6c1078977cd9" providerId="ADAL" clId="{C5FF014A-3DE3-4338-885D-FCD994D67477}" dt="2021-03-24T15:26:02.147" v="71" actId="1036"/>
          <ac:spMkLst>
            <pc:docMk/>
            <pc:sldMk cId="1144059522" sldId="601"/>
            <ac:spMk id="12" creationId="{A1C690DE-DA4D-47F4-A901-40543EBE72F4}"/>
          </ac:spMkLst>
        </pc:spChg>
        <pc:spChg chg="add del mod">
          <ac:chgData name="Garcia Ciscar, Adrian" userId="4f07f8d9-8587-42ea-9053-6c1078977cd9" providerId="ADAL" clId="{C5FF014A-3DE3-4338-885D-FCD994D67477}" dt="2021-03-24T15:38:12.146" v="358" actId="20577"/>
          <ac:spMkLst>
            <pc:docMk/>
            <pc:sldMk cId="1144059522" sldId="601"/>
            <ac:spMk id="15" creationId="{4588383A-C5E6-429A-9C9C-41EC049D6CCE}"/>
          </ac:spMkLst>
        </pc:spChg>
        <pc:spChg chg="add mod">
          <ac:chgData name="Garcia Ciscar, Adrian" userId="4f07f8d9-8587-42ea-9053-6c1078977cd9" providerId="ADAL" clId="{C5FF014A-3DE3-4338-885D-FCD994D67477}" dt="2021-03-24T15:37:31.096" v="349" actId="20577"/>
          <ac:spMkLst>
            <pc:docMk/>
            <pc:sldMk cId="1144059522" sldId="601"/>
            <ac:spMk id="17" creationId="{A1E0850A-1646-4AE3-8DDD-DE59821E9A98}"/>
          </ac:spMkLst>
        </pc:spChg>
        <pc:spChg chg="add mod">
          <ac:chgData name="Garcia Ciscar, Adrian" userId="4f07f8d9-8587-42ea-9053-6c1078977cd9" providerId="ADAL" clId="{C5FF014A-3DE3-4338-885D-FCD994D67477}" dt="2021-03-24T15:38:51.080" v="462"/>
          <ac:spMkLst>
            <pc:docMk/>
            <pc:sldMk cId="1144059522" sldId="601"/>
            <ac:spMk id="18" creationId="{538383C1-9219-484E-8EE8-C410E99E3CCA}"/>
          </ac:spMkLst>
        </pc:spChg>
        <pc:picChg chg="add del mod">
          <ac:chgData name="Garcia Ciscar, Adrian" userId="4f07f8d9-8587-42ea-9053-6c1078977cd9" providerId="ADAL" clId="{C5FF014A-3DE3-4338-885D-FCD994D67477}" dt="2021-03-24T15:25:03.891" v="33" actId="478"/>
          <ac:picMkLst>
            <pc:docMk/>
            <pc:sldMk cId="1144059522" sldId="601"/>
            <ac:picMk id="9" creationId="{8AF35D26-3DB5-4739-B456-B81BDFA31619}"/>
          </ac:picMkLst>
        </pc:picChg>
        <pc:picChg chg="add mod">
          <ac:chgData name="Garcia Ciscar, Adrian" userId="4f07f8d9-8587-42ea-9053-6c1078977cd9" providerId="ADAL" clId="{C5FF014A-3DE3-4338-885D-FCD994D67477}" dt="2021-03-24T15:26:54.877" v="100" actId="1036"/>
          <ac:picMkLst>
            <pc:docMk/>
            <pc:sldMk cId="1144059522" sldId="601"/>
            <ac:picMk id="11" creationId="{6C16A4F8-B572-4E3E-BA42-57CBFC2EA377}"/>
          </ac:picMkLst>
        </pc:picChg>
        <pc:picChg chg="add mod">
          <ac:chgData name="Garcia Ciscar, Adrian" userId="4f07f8d9-8587-42ea-9053-6c1078977cd9" providerId="ADAL" clId="{C5FF014A-3DE3-4338-885D-FCD994D67477}" dt="2021-03-24T15:36:30.496" v="208" actId="1076"/>
          <ac:picMkLst>
            <pc:docMk/>
            <pc:sldMk cId="1144059522" sldId="601"/>
            <ac:picMk id="14" creationId="{5E354538-79D1-42B4-A835-A5CFD081B768}"/>
          </ac:picMkLst>
        </pc:picChg>
        <pc:picChg chg="add mod">
          <ac:chgData name="Garcia Ciscar, Adrian" userId="4f07f8d9-8587-42ea-9053-6c1078977cd9" providerId="ADAL" clId="{C5FF014A-3DE3-4338-885D-FCD994D67477}" dt="2021-03-24T15:37:24.691" v="321" actId="1076"/>
          <ac:picMkLst>
            <pc:docMk/>
            <pc:sldMk cId="1144059522" sldId="601"/>
            <ac:picMk id="16" creationId="{6C564F95-DAB5-4CBC-94D9-C1474836DBCF}"/>
          </ac:picMkLst>
        </pc:picChg>
      </pc:sldChg>
      <pc:sldChg chg="modSp new mod ord">
        <pc:chgData name="Garcia Ciscar, Adrian" userId="4f07f8d9-8587-42ea-9053-6c1078977cd9" providerId="ADAL" clId="{C5FF014A-3DE3-4338-885D-FCD994D67477}" dt="2021-03-24T16:52:38.259" v="1737" actId="20577"/>
        <pc:sldMkLst>
          <pc:docMk/>
          <pc:sldMk cId="1920994754" sldId="602"/>
        </pc:sldMkLst>
        <pc:spChg chg="mod">
          <ac:chgData name="Garcia Ciscar, Adrian" userId="4f07f8d9-8587-42ea-9053-6c1078977cd9" providerId="ADAL" clId="{C5FF014A-3DE3-4338-885D-FCD994D67477}" dt="2021-03-24T15:31:11.778" v="115"/>
          <ac:spMkLst>
            <pc:docMk/>
            <pc:sldMk cId="1920994754" sldId="602"/>
            <ac:spMk id="2" creationId="{14A9666E-0828-446F-BBFD-3D9B2A817951}"/>
          </ac:spMkLst>
        </pc:spChg>
        <pc:spChg chg="mod">
          <ac:chgData name="Garcia Ciscar, Adrian" userId="4f07f8d9-8587-42ea-9053-6c1078977cd9" providerId="ADAL" clId="{C5FF014A-3DE3-4338-885D-FCD994D67477}" dt="2021-03-24T16:52:38.259" v="1737" actId="20577"/>
          <ac:spMkLst>
            <pc:docMk/>
            <pc:sldMk cId="1920994754" sldId="602"/>
            <ac:spMk id="4" creationId="{94FACCA9-D4BE-403D-AB3A-6F30D7983C9A}"/>
          </ac:spMkLst>
        </pc:spChg>
      </pc:sldChg>
      <pc:sldChg chg="new del">
        <pc:chgData name="Garcia Ciscar, Adrian" userId="4f07f8d9-8587-42ea-9053-6c1078977cd9" providerId="ADAL" clId="{C5FF014A-3DE3-4338-885D-FCD994D67477}" dt="2021-03-24T15:17:04.612" v="10" actId="47"/>
        <pc:sldMkLst>
          <pc:docMk/>
          <pc:sldMk cId="2019127312" sldId="602"/>
        </pc:sldMkLst>
      </pc:sldChg>
      <pc:sldChg chg="addSp delSp modSp add mod">
        <pc:chgData name="Garcia Ciscar, Adrian" userId="4f07f8d9-8587-42ea-9053-6c1078977cd9" providerId="ADAL" clId="{C5FF014A-3DE3-4338-885D-FCD994D67477}" dt="2021-03-24T15:34:22.267" v="168" actId="1076"/>
        <pc:sldMkLst>
          <pc:docMk/>
          <pc:sldMk cId="2103353083" sldId="603"/>
        </pc:sldMkLst>
        <pc:spChg chg="mod">
          <ac:chgData name="Garcia Ciscar, Adrian" userId="4f07f8d9-8587-42ea-9053-6c1078977cd9" providerId="ADAL" clId="{C5FF014A-3DE3-4338-885D-FCD994D67477}" dt="2021-03-24T15:31:52.472" v="122"/>
          <ac:spMkLst>
            <pc:docMk/>
            <pc:sldMk cId="2103353083" sldId="603"/>
            <ac:spMk id="2" creationId="{14A9666E-0828-446F-BBFD-3D9B2A817951}"/>
          </ac:spMkLst>
        </pc:spChg>
        <pc:spChg chg="mod">
          <ac:chgData name="Garcia Ciscar, Adrian" userId="4f07f8d9-8587-42ea-9053-6c1078977cd9" providerId="ADAL" clId="{C5FF014A-3DE3-4338-885D-FCD994D67477}" dt="2021-03-24T15:32:24.589" v="128" actId="5793"/>
          <ac:spMkLst>
            <pc:docMk/>
            <pc:sldMk cId="2103353083" sldId="603"/>
            <ac:spMk id="4" creationId="{94FACCA9-D4BE-403D-AB3A-6F30D7983C9A}"/>
          </ac:spMkLst>
        </pc:spChg>
        <pc:spChg chg="add del">
          <ac:chgData name="Garcia Ciscar, Adrian" userId="4f07f8d9-8587-42ea-9053-6c1078977cd9" providerId="ADAL" clId="{C5FF014A-3DE3-4338-885D-FCD994D67477}" dt="2021-03-24T15:32:14.131" v="125"/>
          <ac:spMkLst>
            <pc:docMk/>
            <pc:sldMk cId="2103353083" sldId="603"/>
            <ac:spMk id="5" creationId="{3B33E62F-3DFD-47ED-BCBB-839C2252C2DA}"/>
          </ac:spMkLst>
        </pc:spChg>
        <pc:spChg chg="add del mod">
          <ac:chgData name="Garcia Ciscar, Adrian" userId="4f07f8d9-8587-42ea-9053-6c1078977cd9" providerId="ADAL" clId="{C5FF014A-3DE3-4338-885D-FCD994D67477}" dt="2021-03-24T15:33:56.984" v="161" actId="478"/>
          <ac:spMkLst>
            <pc:docMk/>
            <pc:sldMk cId="2103353083" sldId="603"/>
            <ac:spMk id="9" creationId="{9285BD39-B650-4A94-8BD0-C59A0D8362F1}"/>
          </ac:spMkLst>
        </pc:spChg>
        <pc:spChg chg="add mod">
          <ac:chgData name="Garcia Ciscar, Adrian" userId="4f07f8d9-8587-42ea-9053-6c1078977cd9" providerId="ADAL" clId="{C5FF014A-3DE3-4338-885D-FCD994D67477}" dt="2021-03-24T15:32:59.984" v="138" actId="20577"/>
          <ac:spMkLst>
            <pc:docMk/>
            <pc:sldMk cId="2103353083" sldId="603"/>
            <ac:spMk id="10" creationId="{5F11ED27-1533-46A0-843A-4587F0371264}"/>
          </ac:spMkLst>
        </pc:spChg>
        <pc:spChg chg="add mod">
          <ac:chgData name="Garcia Ciscar, Adrian" userId="4f07f8d9-8587-42ea-9053-6c1078977cd9" providerId="ADAL" clId="{C5FF014A-3DE3-4338-885D-FCD994D67477}" dt="2021-03-24T15:34:18.639" v="167" actId="1076"/>
          <ac:spMkLst>
            <pc:docMk/>
            <pc:sldMk cId="2103353083" sldId="603"/>
            <ac:spMk id="12" creationId="{EB5FFD81-FFA5-40C4-9756-01FC729365D2}"/>
          </ac:spMkLst>
        </pc:spChg>
        <pc:picChg chg="add mod">
          <ac:chgData name="Garcia Ciscar, Adrian" userId="4f07f8d9-8587-42ea-9053-6c1078977cd9" providerId="ADAL" clId="{C5FF014A-3DE3-4338-885D-FCD994D67477}" dt="2021-03-24T15:33:54.241" v="160" actId="1076"/>
          <ac:picMkLst>
            <pc:docMk/>
            <pc:sldMk cId="2103353083" sldId="603"/>
            <ac:picMk id="11" creationId="{F2A2EA46-6D0E-4693-A082-1AB350E70C59}"/>
          </ac:picMkLst>
        </pc:picChg>
        <pc:picChg chg="add del">
          <ac:chgData name="Garcia Ciscar, Adrian" userId="4f07f8d9-8587-42ea-9053-6c1078977cd9" providerId="ADAL" clId="{C5FF014A-3DE3-4338-885D-FCD994D67477}" dt="2021-03-24T15:32:14.131" v="125"/>
          <ac:picMkLst>
            <pc:docMk/>
            <pc:sldMk cId="2103353083" sldId="603"/>
            <ac:picMk id="2050" creationId="{A7DE7795-6A5E-4CD9-BC01-A31ED906627C}"/>
          </ac:picMkLst>
        </pc:picChg>
        <pc:picChg chg="add del">
          <ac:chgData name="Garcia Ciscar, Adrian" userId="4f07f8d9-8587-42ea-9053-6c1078977cd9" providerId="ADAL" clId="{C5FF014A-3DE3-4338-885D-FCD994D67477}" dt="2021-03-24T15:32:14.131" v="125"/>
          <ac:picMkLst>
            <pc:docMk/>
            <pc:sldMk cId="2103353083" sldId="603"/>
            <ac:picMk id="2051" creationId="{B5F75DF2-E084-4A66-829C-60140316FB93}"/>
          </ac:picMkLst>
        </pc:picChg>
        <pc:picChg chg="add del">
          <ac:chgData name="Garcia Ciscar, Adrian" userId="4f07f8d9-8587-42ea-9053-6c1078977cd9" providerId="ADAL" clId="{C5FF014A-3DE3-4338-885D-FCD994D67477}" dt="2021-03-24T15:32:14.131" v="125"/>
          <ac:picMkLst>
            <pc:docMk/>
            <pc:sldMk cId="2103353083" sldId="603"/>
            <ac:picMk id="2052" creationId="{6A0844F3-5E6E-47D4-96C3-6DD39CD68651}"/>
          </ac:picMkLst>
        </pc:picChg>
        <pc:picChg chg="add mod">
          <ac:chgData name="Garcia Ciscar, Adrian" userId="4f07f8d9-8587-42ea-9053-6c1078977cd9" providerId="ADAL" clId="{C5FF014A-3DE3-4338-885D-FCD994D67477}" dt="2021-03-24T15:34:22.267" v="168" actId="1076"/>
          <ac:picMkLst>
            <pc:docMk/>
            <pc:sldMk cId="2103353083" sldId="603"/>
            <ac:picMk id="2054" creationId="{C3C5B315-F345-4C1D-B839-31E84C32A335}"/>
          </ac:picMkLst>
        </pc:picChg>
      </pc:sldChg>
      <pc:sldChg chg="addSp delSp modSp add mod">
        <pc:chgData name="Garcia Ciscar, Adrian" userId="4f07f8d9-8587-42ea-9053-6c1078977cd9" providerId="ADAL" clId="{C5FF014A-3DE3-4338-885D-FCD994D67477}" dt="2021-03-24T15:35:43.496" v="205" actId="1076"/>
        <pc:sldMkLst>
          <pc:docMk/>
          <pc:sldMk cId="1825958573" sldId="604"/>
        </pc:sldMkLst>
        <pc:spChg chg="mod">
          <ac:chgData name="Garcia Ciscar, Adrian" userId="4f07f8d9-8587-42ea-9053-6c1078977cd9" providerId="ADAL" clId="{C5FF014A-3DE3-4338-885D-FCD994D67477}" dt="2021-03-24T15:34:50.897" v="182" actId="20577"/>
          <ac:spMkLst>
            <pc:docMk/>
            <pc:sldMk cId="1825958573" sldId="604"/>
            <ac:spMk id="2" creationId="{14A9666E-0828-446F-BBFD-3D9B2A817951}"/>
          </ac:spMkLst>
        </pc:spChg>
        <pc:spChg chg="mod">
          <ac:chgData name="Garcia Ciscar, Adrian" userId="4f07f8d9-8587-42ea-9053-6c1078977cd9" providerId="ADAL" clId="{C5FF014A-3DE3-4338-885D-FCD994D67477}" dt="2021-03-24T15:34:56.481" v="183"/>
          <ac:spMkLst>
            <pc:docMk/>
            <pc:sldMk cId="1825958573" sldId="604"/>
            <ac:spMk id="4" creationId="{94FACCA9-D4BE-403D-AB3A-6F30D7983C9A}"/>
          </ac:spMkLst>
        </pc:spChg>
        <pc:spChg chg="add del">
          <ac:chgData name="Garcia Ciscar, Adrian" userId="4f07f8d9-8587-42ea-9053-6c1078977cd9" providerId="ADAL" clId="{C5FF014A-3DE3-4338-885D-FCD994D67477}" dt="2021-03-24T15:35:11.353" v="190"/>
          <ac:spMkLst>
            <pc:docMk/>
            <pc:sldMk cId="1825958573" sldId="604"/>
            <ac:spMk id="5" creationId="{4FF15B57-B6C2-4E6B-8C63-7C3A233DD0BE}"/>
          </ac:spMkLst>
        </pc:spChg>
        <pc:spChg chg="add del">
          <ac:chgData name="Garcia Ciscar, Adrian" userId="4f07f8d9-8587-42ea-9053-6c1078977cd9" providerId="ADAL" clId="{C5FF014A-3DE3-4338-885D-FCD994D67477}" dt="2021-03-24T15:35:25.486" v="198"/>
          <ac:spMkLst>
            <pc:docMk/>
            <pc:sldMk cId="1825958573" sldId="604"/>
            <ac:spMk id="6" creationId="{38BD6FD9-E71D-423B-A718-DAA7E234407C}"/>
          </ac:spMkLst>
        </pc:spChg>
        <pc:spChg chg="mod">
          <ac:chgData name="Garcia Ciscar, Adrian" userId="4f07f8d9-8587-42ea-9053-6c1078977cd9" providerId="ADAL" clId="{C5FF014A-3DE3-4338-885D-FCD994D67477}" dt="2021-03-24T15:35:43.496" v="205" actId="1076"/>
          <ac:spMkLst>
            <pc:docMk/>
            <pc:sldMk cId="1825958573" sldId="604"/>
            <ac:spMk id="10" creationId="{5F11ED27-1533-46A0-843A-4587F0371264}"/>
          </ac:spMkLst>
        </pc:spChg>
        <pc:spChg chg="mod">
          <ac:chgData name="Garcia Ciscar, Adrian" userId="4f07f8d9-8587-42ea-9053-6c1078977cd9" providerId="ADAL" clId="{C5FF014A-3DE3-4338-885D-FCD994D67477}" dt="2021-03-24T15:35:30.023" v="203"/>
          <ac:spMkLst>
            <pc:docMk/>
            <pc:sldMk cId="1825958573" sldId="604"/>
            <ac:spMk id="12" creationId="{EB5FFD81-FFA5-40C4-9756-01FC729365D2}"/>
          </ac:spMkLst>
        </pc:spChg>
        <pc:picChg chg="mod">
          <ac:chgData name="Garcia Ciscar, Adrian" userId="4f07f8d9-8587-42ea-9053-6c1078977cd9" providerId="ADAL" clId="{C5FF014A-3DE3-4338-885D-FCD994D67477}" dt="2021-03-24T15:35:04.180" v="185" actId="1076"/>
          <ac:picMkLst>
            <pc:docMk/>
            <pc:sldMk cId="1825958573" sldId="604"/>
            <ac:picMk id="11" creationId="{F2A2EA46-6D0E-4693-A082-1AB350E70C59}"/>
          </ac:picMkLst>
        </pc:picChg>
        <pc:picChg chg="del">
          <ac:chgData name="Garcia Ciscar, Adrian" userId="4f07f8d9-8587-42ea-9053-6c1078977cd9" providerId="ADAL" clId="{C5FF014A-3DE3-4338-885D-FCD994D67477}" dt="2021-03-24T15:34:59.192" v="184" actId="478"/>
          <ac:picMkLst>
            <pc:docMk/>
            <pc:sldMk cId="1825958573" sldId="604"/>
            <ac:picMk id="2054" creationId="{C3C5B315-F345-4C1D-B839-31E84C32A335}"/>
          </ac:picMkLst>
        </pc:picChg>
      </pc:sldChg>
      <pc:sldChg chg="addSp delSp modSp add mod setBg">
        <pc:chgData name="Garcia Ciscar, Adrian" userId="4f07f8d9-8587-42ea-9053-6c1078977cd9" providerId="ADAL" clId="{C5FF014A-3DE3-4338-885D-FCD994D67477}" dt="2021-03-24T15:42:00.393" v="611" actId="5793"/>
        <pc:sldMkLst>
          <pc:docMk/>
          <pc:sldMk cId="4084327823" sldId="605"/>
        </pc:sldMkLst>
        <pc:spChg chg="del mod">
          <ac:chgData name="Garcia Ciscar, Adrian" userId="4f07f8d9-8587-42ea-9053-6c1078977cd9" providerId="ADAL" clId="{C5FF014A-3DE3-4338-885D-FCD994D67477}" dt="2021-03-24T15:39:13.855" v="466" actId="478"/>
          <ac:spMkLst>
            <pc:docMk/>
            <pc:sldMk cId="4084327823" sldId="605"/>
            <ac:spMk id="12" creationId="{A1C690DE-DA4D-47F4-A901-40543EBE72F4}"/>
          </ac:spMkLst>
        </pc:spChg>
        <pc:spChg chg="mod">
          <ac:chgData name="Garcia Ciscar, Adrian" userId="4f07f8d9-8587-42ea-9053-6c1078977cd9" providerId="ADAL" clId="{C5FF014A-3DE3-4338-885D-FCD994D67477}" dt="2021-03-24T15:41:33.672" v="559" actId="1076"/>
          <ac:spMkLst>
            <pc:docMk/>
            <pc:sldMk cId="4084327823" sldId="605"/>
            <ac:spMk id="15" creationId="{4588383A-C5E6-429A-9C9C-41EC049D6CCE}"/>
          </ac:spMkLst>
        </pc:spChg>
        <pc:spChg chg="del">
          <ac:chgData name="Garcia Ciscar, Adrian" userId="4f07f8d9-8587-42ea-9053-6c1078977cd9" providerId="ADAL" clId="{C5FF014A-3DE3-4338-885D-FCD994D67477}" dt="2021-03-24T15:39:46.137" v="550" actId="478"/>
          <ac:spMkLst>
            <pc:docMk/>
            <pc:sldMk cId="4084327823" sldId="605"/>
            <ac:spMk id="17" creationId="{A1E0850A-1646-4AE3-8DDD-DE59821E9A98}"/>
          </ac:spMkLst>
        </pc:spChg>
        <pc:spChg chg="del">
          <ac:chgData name="Garcia Ciscar, Adrian" userId="4f07f8d9-8587-42ea-9053-6c1078977cd9" providerId="ADAL" clId="{C5FF014A-3DE3-4338-885D-FCD994D67477}" dt="2021-03-24T15:39:48.279" v="551" actId="478"/>
          <ac:spMkLst>
            <pc:docMk/>
            <pc:sldMk cId="4084327823" sldId="605"/>
            <ac:spMk id="18" creationId="{538383C1-9219-484E-8EE8-C410E99E3CCA}"/>
          </ac:spMkLst>
        </pc:spChg>
        <pc:spChg chg="add mod">
          <ac:chgData name="Garcia Ciscar, Adrian" userId="4f07f8d9-8587-42ea-9053-6c1078977cd9" providerId="ADAL" clId="{C5FF014A-3DE3-4338-885D-FCD994D67477}" dt="2021-03-24T15:42:00.393" v="611" actId="5793"/>
          <ac:spMkLst>
            <pc:docMk/>
            <pc:sldMk cId="4084327823" sldId="605"/>
            <ac:spMk id="19" creationId="{9FACF273-CD39-44DB-962F-1A5A53031E2B}"/>
          </ac:spMkLst>
        </pc:spChg>
        <pc:picChg chg="add mod">
          <ac:chgData name="Garcia Ciscar, Adrian" userId="4f07f8d9-8587-42ea-9053-6c1078977cd9" providerId="ADAL" clId="{C5FF014A-3DE3-4338-885D-FCD994D67477}" dt="2021-03-24T15:40:53.591" v="554" actId="1076"/>
          <ac:picMkLst>
            <pc:docMk/>
            <pc:sldMk cId="4084327823" sldId="605"/>
            <ac:picMk id="3" creationId="{163A3296-1C29-43F5-B1FB-7F9B50DBEFA7}"/>
          </ac:picMkLst>
        </pc:picChg>
        <pc:picChg chg="add mod">
          <ac:chgData name="Garcia Ciscar, Adrian" userId="4f07f8d9-8587-42ea-9053-6c1078977cd9" providerId="ADAL" clId="{C5FF014A-3DE3-4338-885D-FCD994D67477}" dt="2021-03-24T15:41:31.353" v="558" actId="1076"/>
          <ac:picMkLst>
            <pc:docMk/>
            <pc:sldMk cId="4084327823" sldId="605"/>
            <ac:picMk id="6" creationId="{04519AF3-A5B3-4799-9122-77E6B86D3E4D}"/>
          </ac:picMkLst>
        </pc:picChg>
        <pc:picChg chg="del">
          <ac:chgData name="Garcia Ciscar, Adrian" userId="4f07f8d9-8587-42ea-9053-6c1078977cd9" providerId="ADAL" clId="{C5FF014A-3DE3-4338-885D-FCD994D67477}" dt="2021-03-24T15:39:10.849" v="464" actId="478"/>
          <ac:picMkLst>
            <pc:docMk/>
            <pc:sldMk cId="4084327823" sldId="605"/>
            <ac:picMk id="11" creationId="{6C16A4F8-B572-4E3E-BA42-57CBFC2EA377}"/>
          </ac:picMkLst>
        </pc:picChg>
        <pc:picChg chg="del">
          <ac:chgData name="Garcia Ciscar, Adrian" userId="4f07f8d9-8587-42ea-9053-6c1078977cd9" providerId="ADAL" clId="{C5FF014A-3DE3-4338-885D-FCD994D67477}" dt="2021-03-24T15:39:14.793" v="467" actId="478"/>
          <ac:picMkLst>
            <pc:docMk/>
            <pc:sldMk cId="4084327823" sldId="605"/>
            <ac:picMk id="14" creationId="{5E354538-79D1-42B4-A835-A5CFD081B768}"/>
          </ac:picMkLst>
        </pc:picChg>
        <pc:picChg chg="del">
          <ac:chgData name="Garcia Ciscar, Adrian" userId="4f07f8d9-8587-42ea-9053-6c1078977cd9" providerId="ADAL" clId="{C5FF014A-3DE3-4338-885D-FCD994D67477}" dt="2021-03-24T15:39:43.081" v="549" actId="478"/>
          <ac:picMkLst>
            <pc:docMk/>
            <pc:sldMk cId="4084327823" sldId="605"/>
            <ac:picMk id="16" creationId="{6C564F95-DAB5-4CBC-94D9-C1474836DBCF}"/>
          </ac:picMkLst>
        </pc:picChg>
      </pc:sldChg>
      <pc:sldChg chg="addSp modSp new mod">
        <pc:chgData name="Garcia Ciscar, Adrian" userId="4f07f8d9-8587-42ea-9053-6c1078977cd9" providerId="ADAL" clId="{C5FF014A-3DE3-4338-885D-FCD994D67477}" dt="2021-03-24T15:47:19.803" v="642" actId="14100"/>
        <pc:sldMkLst>
          <pc:docMk/>
          <pc:sldMk cId="3972490449" sldId="606"/>
        </pc:sldMkLst>
        <pc:spChg chg="mod">
          <ac:chgData name="Garcia Ciscar, Adrian" userId="4f07f8d9-8587-42ea-9053-6c1078977cd9" providerId="ADAL" clId="{C5FF014A-3DE3-4338-885D-FCD994D67477}" dt="2021-03-24T15:42:40.251" v="615"/>
          <ac:spMkLst>
            <pc:docMk/>
            <pc:sldMk cId="3972490449" sldId="606"/>
            <ac:spMk id="2" creationId="{47EB516A-21BD-4480-A604-45F1FDA2E784}"/>
          </ac:spMkLst>
        </pc:spChg>
        <pc:spChg chg="mod">
          <ac:chgData name="Garcia Ciscar, Adrian" userId="4f07f8d9-8587-42ea-9053-6c1078977cd9" providerId="ADAL" clId="{C5FF014A-3DE3-4338-885D-FCD994D67477}" dt="2021-03-24T15:44:15.191" v="624"/>
          <ac:spMkLst>
            <pc:docMk/>
            <pc:sldMk cId="3972490449" sldId="606"/>
            <ac:spMk id="4" creationId="{C3665FAD-CD2A-4585-AB6D-7A2FCE654648}"/>
          </ac:spMkLst>
        </pc:spChg>
        <pc:spChg chg="add mod">
          <ac:chgData name="Garcia Ciscar, Adrian" userId="4f07f8d9-8587-42ea-9053-6c1078977cd9" providerId="ADAL" clId="{C5FF014A-3DE3-4338-885D-FCD994D67477}" dt="2021-03-24T15:47:19.803" v="642" actId="14100"/>
          <ac:spMkLst>
            <pc:docMk/>
            <pc:sldMk cId="3972490449" sldId="606"/>
            <ac:spMk id="7" creationId="{2F85F861-000E-4224-9A2C-0AF5185DA872}"/>
          </ac:spMkLst>
        </pc:spChg>
        <pc:picChg chg="add mod">
          <ac:chgData name="Garcia Ciscar, Adrian" userId="4f07f8d9-8587-42ea-9053-6c1078977cd9" providerId="ADAL" clId="{C5FF014A-3DE3-4338-885D-FCD994D67477}" dt="2021-03-24T15:43:34.879" v="621" actId="1076"/>
          <ac:picMkLst>
            <pc:docMk/>
            <pc:sldMk cId="3972490449" sldId="606"/>
            <ac:picMk id="6" creationId="{423A2E88-CB1A-41E4-9633-95E0B0E91568}"/>
          </ac:picMkLst>
        </pc:picChg>
      </pc:sldChg>
      <pc:sldChg chg="delSp modSp add mod">
        <pc:chgData name="Garcia Ciscar, Adrian" userId="4f07f8d9-8587-42ea-9053-6c1078977cd9" providerId="ADAL" clId="{C5FF014A-3DE3-4338-885D-FCD994D67477}" dt="2021-03-24T16:56:28.955" v="1764" actId="20577"/>
        <pc:sldMkLst>
          <pc:docMk/>
          <pc:sldMk cId="4878701" sldId="607"/>
        </pc:sldMkLst>
        <pc:spChg chg="mod">
          <ac:chgData name="Garcia Ciscar, Adrian" userId="4f07f8d9-8587-42ea-9053-6c1078977cd9" providerId="ADAL" clId="{C5FF014A-3DE3-4338-885D-FCD994D67477}" dt="2021-03-24T16:56:28.955" v="1764" actId="20577"/>
          <ac:spMkLst>
            <pc:docMk/>
            <pc:sldMk cId="4878701" sldId="607"/>
            <ac:spMk id="4" creationId="{C3665FAD-CD2A-4585-AB6D-7A2FCE654648}"/>
          </ac:spMkLst>
        </pc:spChg>
        <pc:spChg chg="del mod">
          <ac:chgData name="Garcia Ciscar, Adrian" userId="4f07f8d9-8587-42ea-9053-6c1078977cd9" providerId="ADAL" clId="{C5FF014A-3DE3-4338-885D-FCD994D67477}" dt="2021-03-24T15:49:06.976" v="646" actId="478"/>
          <ac:spMkLst>
            <pc:docMk/>
            <pc:sldMk cId="4878701" sldId="607"/>
            <ac:spMk id="7" creationId="{2F85F861-000E-4224-9A2C-0AF5185DA872}"/>
          </ac:spMkLst>
        </pc:spChg>
      </pc:sldChg>
      <pc:sldChg chg="addSp delSp modSp add mod">
        <pc:chgData name="Garcia Ciscar, Adrian" userId="4f07f8d9-8587-42ea-9053-6c1078977cd9" providerId="ADAL" clId="{C5FF014A-3DE3-4338-885D-FCD994D67477}" dt="2021-03-24T15:59:54.755" v="754" actId="20577"/>
        <pc:sldMkLst>
          <pc:docMk/>
          <pc:sldMk cId="2674323591" sldId="608"/>
        </pc:sldMkLst>
        <pc:spChg chg="mod">
          <ac:chgData name="Garcia Ciscar, Adrian" userId="4f07f8d9-8587-42ea-9053-6c1078977cd9" providerId="ADAL" clId="{C5FF014A-3DE3-4338-885D-FCD994D67477}" dt="2021-03-24T15:59:54.755" v="754" actId="20577"/>
          <ac:spMkLst>
            <pc:docMk/>
            <pc:sldMk cId="2674323591" sldId="608"/>
            <ac:spMk id="4" creationId="{C3665FAD-CD2A-4585-AB6D-7A2FCE654648}"/>
          </ac:spMkLst>
        </pc:spChg>
        <pc:picChg chg="del">
          <ac:chgData name="Garcia Ciscar, Adrian" userId="4f07f8d9-8587-42ea-9053-6c1078977cd9" providerId="ADAL" clId="{C5FF014A-3DE3-4338-885D-FCD994D67477}" dt="2021-03-24T15:52:16.747" v="694" actId="478"/>
          <ac:picMkLst>
            <pc:docMk/>
            <pc:sldMk cId="2674323591" sldId="608"/>
            <ac:picMk id="6" creationId="{423A2E88-CB1A-41E4-9633-95E0B0E91568}"/>
          </ac:picMkLst>
        </pc:picChg>
        <pc:picChg chg="add mod">
          <ac:chgData name="Garcia Ciscar, Adrian" userId="4f07f8d9-8587-42ea-9053-6c1078977cd9" providerId="ADAL" clId="{C5FF014A-3DE3-4338-885D-FCD994D67477}" dt="2021-03-24T15:59:08.575" v="704" actId="1076"/>
          <ac:picMkLst>
            <pc:docMk/>
            <pc:sldMk cId="2674323591" sldId="608"/>
            <ac:picMk id="7" creationId="{9E4A2C5E-037E-4553-A5A4-4DA567865C30}"/>
          </ac:picMkLst>
        </pc:picChg>
        <pc:picChg chg="add mod">
          <ac:chgData name="Garcia Ciscar, Adrian" userId="4f07f8d9-8587-42ea-9053-6c1078977cd9" providerId="ADAL" clId="{C5FF014A-3DE3-4338-885D-FCD994D67477}" dt="2021-03-24T15:59:14.170" v="707" actId="14100"/>
          <ac:picMkLst>
            <pc:docMk/>
            <pc:sldMk cId="2674323591" sldId="608"/>
            <ac:picMk id="9" creationId="{DA925FD5-83DD-4804-BCF8-BC431C56713C}"/>
          </ac:picMkLst>
        </pc:picChg>
      </pc:sldChg>
      <pc:sldChg chg="addSp modSp new mod">
        <pc:chgData name="Garcia Ciscar, Adrian" userId="4f07f8d9-8587-42ea-9053-6c1078977cd9" providerId="ADAL" clId="{C5FF014A-3DE3-4338-885D-FCD994D67477}" dt="2021-03-24T16:05:53.331" v="968" actId="1076"/>
        <pc:sldMkLst>
          <pc:docMk/>
          <pc:sldMk cId="982178776" sldId="609"/>
        </pc:sldMkLst>
        <pc:spChg chg="mod">
          <ac:chgData name="Garcia Ciscar, Adrian" userId="4f07f8d9-8587-42ea-9053-6c1078977cd9" providerId="ADAL" clId="{C5FF014A-3DE3-4338-885D-FCD994D67477}" dt="2021-03-24T16:01:55.901" v="758"/>
          <ac:spMkLst>
            <pc:docMk/>
            <pc:sldMk cId="982178776" sldId="609"/>
            <ac:spMk id="2" creationId="{A3BBCEF8-F2FB-43E3-A33B-70D31B34C838}"/>
          </ac:spMkLst>
        </pc:spChg>
        <pc:spChg chg="mod">
          <ac:chgData name="Garcia Ciscar, Adrian" userId="4f07f8d9-8587-42ea-9053-6c1078977cd9" providerId="ADAL" clId="{C5FF014A-3DE3-4338-885D-FCD994D67477}" dt="2021-03-24T16:05:48.277" v="966" actId="20577"/>
          <ac:spMkLst>
            <pc:docMk/>
            <pc:sldMk cId="982178776" sldId="609"/>
            <ac:spMk id="4" creationId="{7899150F-4CDA-4CC7-9051-5E044F8AD2C6}"/>
          </ac:spMkLst>
        </pc:spChg>
        <pc:picChg chg="add mod">
          <ac:chgData name="Garcia Ciscar, Adrian" userId="4f07f8d9-8587-42ea-9053-6c1078977cd9" providerId="ADAL" clId="{C5FF014A-3DE3-4338-885D-FCD994D67477}" dt="2021-03-24T16:05:53.331" v="968" actId="1076"/>
          <ac:picMkLst>
            <pc:docMk/>
            <pc:sldMk cId="982178776" sldId="609"/>
            <ac:picMk id="6" creationId="{A55BD27E-2807-4C65-A674-EE312AB10FF3}"/>
          </ac:picMkLst>
        </pc:picChg>
        <pc:picChg chg="add mod">
          <ac:chgData name="Garcia Ciscar, Adrian" userId="4f07f8d9-8587-42ea-9053-6c1078977cd9" providerId="ADAL" clId="{C5FF014A-3DE3-4338-885D-FCD994D67477}" dt="2021-03-24T16:05:52.321" v="967" actId="1076"/>
          <ac:picMkLst>
            <pc:docMk/>
            <pc:sldMk cId="982178776" sldId="609"/>
            <ac:picMk id="8" creationId="{67F3A036-2469-4D83-9792-4C103E1F167B}"/>
          </ac:picMkLst>
        </pc:picChg>
      </pc:sldChg>
      <pc:sldChg chg="addSp modSp new mod">
        <pc:chgData name="Garcia Ciscar, Adrian" userId="4f07f8d9-8587-42ea-9053-6c1078977cd9" providerId="ADAL" clId="{C5FF014A-3DE3-4338-885D-FCD994D67477}" dt="2021-03-24T16:59:37.121" v="1773" actId="20577"/>
        <pc:sldMkLst>
          <pc:docMk/>
          <pc:sldMk cId="3217028827" sldId="610"/>
        </pc:sldMkLst>
        <pc:spChg chg="mod">
          <ac:chgData name="Garcia Ciscar, Adrian" userId="4f07f8d9-8587-42ea-9053-6c1078977cd9" providerId="ADAL" clId="{C5FF014A-3DE3-4338-885D-FCD994D67477}" dt="2021-03-24T16:59:37.121" v="1773" actId="20577"/>
          <ac:spMkLst>
            <pc:docMk/>
            <pc:sldMk cId="3217028827" sldId="610"/>
            <ac:spMk id="2" creationId="{97D1ACB3-AC1E-4D19-9BE8-9550FA539A7A}"/>
          </ac:spMkLst>
        </pc:spChg>
        <pc:spChg chg="mod">
          <ac:chgData name="Garcia Ciscar, Adrian" userId="4f07f8d9-8587-42ea-9053-6c1078977cd9" providerId="ADAL" clId="{C5FF014A-3DE3-4338-885D-FCD994D67477}" dt="2021-03-24T16:12:36.489" v="1013" actId="20577"/>
          <ac:spMkLst>
            <pc:docMk/>
            <pc:sldMk cId="3217028827" sldId="610"/>
            <ac:spMk id="4" creationId="{8F10E7B7-AA89-4BC8-A4B4-17B40D416864}"/>
          </ac:spMkLst>
        </pc:spChg>
        <pc:picChg chg="add mod">
          <ac:chgData name="Garcia Ciscar, Adrian" userId="4f07f8d9-8587-42ea-9053-6c1078977cd9" providerId="ADAL" clId="{C5FF014A-3DE3-4338-885D-FCD994D67477}" dt="2021-03-24T16:10:42.489" v="983" actId="14100"/>
          <ac:picMkLst>
            <pc:docMk/>
            <pc:sldMk cId="3217028827" sldId="610"/>
            <ac:picMk id="6" creationId="{FBE3E176-C887-48C1-8F9A-D65D122AD7F9}"/>
          </ac:picMkLst>
        </pc:picChg>
        <pc:picChg chg="add mod">
          <ac:chgData name="Garcia Ciscar, Adrian" userId="4f07f8d9-8587-42ea-9053-6c1078977cd9" providerId="ADAL" clId="{C5FF014A-3DE3-4338-885D-FCD994D67477}" dt="2021-03-24T16:12:27.562" v="996" actId="1076"/>
          <ac:picMkLst>
            <pc:docMk/>
            <pc:sldMk cId="3217028827" sldId="610"/>
            <ac:picMk id="8" creationId="{1ABCA189-9293-4DC2-9A8A-91A1BBDBB48D}"/>
          </ac:picMkLst>
        </pc:picChg>
      </pc:sldChg>
      <pc:sldChg chg="modSp new mod">
        <pc:chgData name="Garcia Ciscar, Adrian" userId="4f07f8d9-8587-42ea-9053-6c1078977cd9" providerId="ADAL" clId="{C5FF014A-3DE3-4338-885D-FCD994D67477}" dt="2021-03-24T16:21:52.952" v="1310" actId="20577"/>
        <pc:sldMkLst>
          <pc:docMk/>
          <pc:sldMk cId="3379298914" sldId="611"/>
        </pc:sldMkLst>
        <pc:spChg chg="mod">
          <ac:chgData name="Garcia Ciscar, Adrian" userId="4f07f8d9-8587-42ea-9053-6c1078977cd9" providerId="ADAL" clId="{C5FF014A-3DE3-4338-885D-FCD994D67477}" dt="2021-03-24T16:21:52.952" v="1310" actId="20577"/>
          <ac:spMkLst>
            <pc:docMk/>
            <pc:sldMk cId="3379298914" sldId="611"/>
            <ac:spMk id="2" creationId="{C8191849-7A95-45D2-B1F4-BBEA3234DE4F}"/>
          </ac:spMkLst>
        </pc:spChg>
        <pc:spChg chg="mod">
          <ac:chgData name="Garcia Ciscar, Adrian" userId="4f07f8d9-8587-42ea-9053-6c1078977cd9" providerId="ADAL" clId="{C5FF014A-3DE3-4338-885D-FCD994D67477}" dt="2021-03-24T16:16:05.338" v="1121" actId="20577"/>
          <ac:spMkLst>
            <pc:docMk/>
            <pc:sldMk cId="3379298914" sldId="611"/>
            <ac:spMk id="4" creationId="{7F3D583D-3516-4A66-82E5-100DD1B0F7DB}"/>
          </ac:spMkLst>
        </pc:spChg>
      </pc:sldChg>
      <pc:sldChg chg="addSp delSp modSp new mod">
        <pc:chgData name="Garcia Ciscar, Adrian" userId="4f07f8d9-8587-42ea-9053-6c1078977cd9" providerId="ADAL" clId="{C5FF014A-3DE3-4338-885D-FCD994D67477}" dt="2021-03-24T16:20:22.532" v="1290" actId="14100"/>
        <pc:sldMkLst>
          <pc:docMk/>
          <pc:sldMk cId="1168144614" sldId="612"/>
        </pc:sldMkLst>
        <pc:spChg chg="mod">
          <ac:chgData name="Garcia Ciscar, Adrian" userId="4f07f8d9-8587-42ea-9053-6c1078977cd9" providerId="ADAL" clId="{C5FF014A-3DE3-4338-885D-FCD994D67477}" dt="2021-03-24T16:17:11.833" v="1130" actId="20577"/>
          <ac:spMkLst>
            <pc:docMk/>
            <pc:sldMk cId="1168144614" sldId="612"/>
            <ac:spMk id="2" creationId="{DA46D8BA-58B9-4AAA-8235-C8CE9B1B4F04}"/>
          </ac:spMkLst>
        </pc:spChg>
        <pc:spChg chg="mod">
          <ac:chgData name="Garcia Ciscar, Adrian" userId="4f07f8d9-8587-42ea-9053-6c1078977cd9" providerId="ADAL" clId="{C5FF014A-3DE3-4338-885D-FCD994D67477}" dt="2021-03-24T16:17:32.441" v="1131"/>
          <ac:spMkLst>
            <pc:docMk/>
            <pc:sldMk cId="1168144614" sldId="612"/>
            <ac:spMk id="4" creationId="{0146CE50-3CEF-406C-BF48-80A2F5521B11}"/>
          </ac:spMkLst>
        </pc:spChg>
        <pc:spChg chg="add mod">
          <ac:chgData name="Garcia Ciscar, Adrian" userId="4f07f8d9-8587-42ea-9053-6c1078977cd9" providerId="ADAL" clId="{C5FF014A-3DE3-4338-885D-FCD994D67477}" dt="2021-03-24T16:19:09.552" v="1275" actId="20577"/>
          <ac:spMkLst>
            <pc:docMk/>
            <pc:sldMk cId="1168144614" sldId="612"/>
            <ac:spMk id="7" creationId="{914FB0EC-5D55-4C29-9D26-6E904DB1AD70}"/>
          </ac:spMkLst>
        </pc:spChg>
        <pc:picChg chg="add mod">
          <ac:chgData name="Garcia Ciscar, Adrian" userId="4f07f8d9-8587-42ea-9053-6c1078977cd9" providerId="ADAL" clId="{C5FF014A-3DE3-4338-885D-FCD994D67477}" dt="2021-03-24T16:18:37.278" v="1133" actId="1076"/>
          <ac:picMkLst>
            <pc:docMk/>
            <pc:sldMk cId="1168144614" sldId="612"/>
            <ac:picMk id="6" creationId="{EBA4B07F-56DE-4834-93D4-B92F9ABB23FA}"/>
          </ac:picMkLst>
        </pc:picChg>
        <pc:picChg chg="add del mod">
          <ac:chgData name="Garcia Ciscar, Adrian" userId="4f07f8d9-8587-42ea-9053-6c1078977cd9" providerId="ADAL" clId="{C5FF014A-3DE3-4338-885D-FCD994D67477}" dt="2021-03-24T16:19:58.830" v="1285" actId="478"/>
          <ac:picMkLst>
            <pc:docMk/>
            <pc:sldMk cId="1168144614" sldId="612"/>
            <ac:picMk id="9" creationId="{AD9F5D45-A350-491A-88C9-0CEC4231F54E}"/>
          </ac:picMkLst>
        </pc:picChg>
        <pc:picChg chg="add mod">
          <ac:chgData name="Garcia Ciscar, Adrian" userId="4f07f8d9-8587-42ea-9053-6c1078977cd9" providerId="ADAL" clId="{C5FF014A-3DE3-4338-885D-FCD994D67477}" dt="2021-03-24T16:20:22.532" v="1290" actId="14100"/>
          <ac:picMkLst>
            <pc:docMk/>
            <pc:sldMk cId="1168144614" sldId="612"/>
            <ac:picMk id="11" creationId="{83C0A45E-EB06-496E-BF12-95331208D799}"/>
          </ac:picMkLst>
        </pc:picChg>
      </pc:sldChg>
      <pc:sldChg chg="addSp delSp modSp new mod">
        <pc:chgData name="Garcia Ciscar, Adrian" userId="4f07f8d9-8587-42ea-9053-6c1078977cd9" providerId="ADAL" clId="{C5FF014A-3DE3-4338-885D-FCD994D67477}" dt="2021-03-24T16:24:22.543" v="1373" actId="20577"/>
        <pc:sldMkLst>
          <pc:docMk/>
          <pc:sldMk cId="1223191049" sldId="613"/>
        </pc:sldMkLst>
        <pc:spChg chg="mod">
          <ac:chgData name="Garcia Ciscar, Adrian" userId="4f07f8d9-8587-42ea-9053-6c1078977cd9" providerId="ADAL" clId="{C5FF014A-3DE3-4338-885D-FCD994D67477}" dt="2021-03-24T16:22:24.246" v="1318" actId="20577"/>
          <ac:spMkLst>
            <pc:docMk/>
            <pc:sldMk cId="1223191049" sldId="613"/>
            <ac:spMk id="2" creationId="{333E7247-65C2-48FA-B053-E91030D08E74}"/>
          </ac:spMkLst>
        </pc:spChg>
        <pc:spChg chg="add del mod">
          <ac:chgData name="Garcia Ciscar, Adrian" userId="4f07f8d9-8587-42ea-9053-6c1078977cd9" providerId="ADAL" clId="{C5FF014A-3DE3-4338-885D-FCD994D67477}" dt="2021-03-24T16:24:22.543" v="1373" actId="20577"/>
          <ac:spMkLst>
            <pc:docMk/>
            <pc:sldMk cId="1223191049" sldId="613"/>
            <ac:spMk id="4" creationId="{33DEA9BA-5F73-46E7-91C7-95D911E34D08}"/>
          </ac:spMkLst>
        </pc:spChg>
        <pc:spChg chg="add del mod">
          <ac:chgData name="Garcia Ciscar, Adrian" userId="4f07f8d9-8587-42ea-9053-6c1078977cd9" providerId="ADAL" clId="{C5FF014A-3DE3-4338-885D-FCD994D67477}" dt="2021-03-24T16:23:42.649" v="1320"/>
          <ac:spMkLst>
            <pc:docMk/>
            <pc:sldMk cId="1223191049" sldId="613"/>
            <ac:spMk id="5" creationId="{3379564D-3A0B-4DF6-AAC2-EEFE7AADEBF2}"/>
          </ac:spMkLst>
        </pc:spChg>
      </pc:sldChg>
      <pc:sldChg chg="addSp delSp modSp add mod">
        <pc:chgData name="Garcia Ciscar, Adrian" userId="4f07f8d9-8587-42ea-9053-6c1078977cd9" providerId="ADAL" clId="{C5FF014A-3DE3-4338-885D-FCD994D67477}" dt="2021-03-24T16:26:56.056" v="1405" actId="20577"/>
        <pc:sldMkLst>
          <pc:docMk/>
          <pc:sldMk cId="75032419" sldId="614"/>
        </pc:sldMkLst>
        <pc:spChg chg="mod">
          <ac:chgData name="Garcia Ciscar, Adrian" userId="4f07f8d9-8587-42ea-9053-6c1078977cd9" providerId="ADAL" clId="{C5FF014A-3DE3-4338-885D-FCD994D67477}" dt="2021-03-24T16:25:36.023" v="1377"/>
          <ac:spMkLst>
            <pc:docMk/>
            <pc:sldMk cId="75032419" sldId="614"/>
            <ac:spMk id="2" creationId="{333E7247-65C2-48FA-B053-E91030D08E74}"/>
          </ac:spMkLst>
        </pc:spChg>
        <pc:spChg chg="add del mod">
          <ac:chgData name="Garcia Ciscar, Adrian" userId="4f07f8d9-8587-42ea-9053-6c1078977cd9" providerId="ADAL" clId="{C5FF014A-3DE3-4338-885D-FCD994D67477}" dt="2021-03-24T16:26:56.056" v="1405" actId="20577"/>
          <ac:spMkLst>
            <pc:docMk/>
            <pc:sldMk cId="75032419" sldId="614"/>
            <ac:spMk id="4" creationId="{33DEA9BA-5F73-46E7-91C7-95D911E34D08}"/>
          </ac:spMkLst>
        </pc:spChg>
        <pc:spChg chg="add del">
          <ac:chgData name="Garcia Ciscar, Adrian" userId="4f07f8d9-8587-42ea-9053-6c1078977cd9" providerId="ADAL" clId="{C5FF014A-3DE3-4338-885D-FCD994D67477}" dt="2021-03-24T16:26:26.249" v="1379"/>
          <ac:spMkLst>
            <pc:docMk/>
            <pc:sldMk cId="75032419" sldId="614"/>
            <ac:spMk id="5" creationId="{AABFF612-8792-4480-8368-7CAEF5EC864C}"/>
          </ac:spMkLst>
        </pc:spChg>
        <pc:spChg chg="add del mod">
          <ac:chgData name="Garcia Ciscar, Adrian" userId="4f07f8d9-8587-42ea-9053-6c1078977cd9" providerId="ADAL" clId="{C5FF014A-3DE3-4338-885D-FCD994D67477}" dt="2021-03-24T16:26:29.746" v="1382"/>
          <ac:spMkLst>
            <pc:docMk/>
            <pc:sldMk cId="75032419" sldId="614"/>
            <ac:spMk id="6" creationId="{1C18EB83-B2CE-4B4F-A1E2-FEF55E8F174E}"/>
          </ac:spMkLst>
        </pc:spChg>
      </pc:sldChg>
      <pc:sldChg chg="addSp modSp new mod">
        <pc:chgData name="Garcia Ciscar, Adrian" userId="4f07f8d9-8587-42ea-9053-6c1078977cd9" providerId="ADAL" clId="{C5FF014A-3DE3-4338-885D-FCD994D67477}" dt="2021-03-24T16:34:49.433" v="1443" actId="20577"/>
        <pc:sldMkLst>
          <pc:docMk/>
          <pc:sldMk cId="1130970698" sldId="615"/>
        </pc:sldMkLst>
        <pc:spChg chg="mod">
          <ac:chgData name="Garcia Ciscar, Adrian" userId="4f07f8d9-8587-42ea-9053-6c1078977cd9" providerId="ADAL" clId="{C5FF014A-3DE3-4338-885D-FCD994D67477}" dt="2021-03-24T16:34:49.433" v="1443" actId="20577"/>
          <ac:spMkLst>
            <pc:docMk/>
            <pc:sldMk cId="1130970698" sldId="615"/>
            <ac:spMk id="2" creationId="{A5758B51-A629-46BF-9482-A4B036FA7EBF}"/>
          </ac:spMkLst>
        </pc:spChg>
        <pc:spChg chg="mod">
          <ac:chgData name="Garcia Ciscar, Adrian" userId="4f07f8d9-8587-42ea-9053-6c1078977cd9" providerId="ADAL" clId="{C5FF014A-3DE3-4338-885D-FCD994D67477}" dt="2021-03-24T16:30:05.676" v="1435" actId="20577"/>
          <ac:spMkLst>
            <pc:docMk/>
            <pc:sldMk cId="1130970698" sldId="615"/>
            <ac:spMk id="4" creationId="{2C1B70A5-A884-40EC-987B-E70826B04C53}"/>
          </ac:spMkLst>
        </pc:spChg>
        <pc:picChg chg="add mod">
          <ac:chgData name="Garcia Ciscar, Adrian" userId="4f07f8d9-8587-42ea-9053-6c1078977cd9" providerId="ADAL" clId="{C5FF014A-3DE3-4338-885D-FCD994D67477}" dt="2021-03-24T16:29:36.620" v="1426" actId="1076"/>
          <ac:picMkLst>
            <pc:docMk/>
            <pc:sldMk cId="1130970698" sldId="615"/>
            <ac:picMk id="6" creationId="{C29D4DD3-D14D-48A6-B40F-0D0FAB01696F}"/>
          </ac:picMkLst>
        </pc:picChg>
      </pc:sldChg>
      <pc:sldChg chg="addSp delSp modSp new mod">
        <pc:chgData name="Garcia Ciscar, Adrian" userId="4f07f8d9-8587-42ea-9053-6c1078977cd9" providerId="ADAL" clId="{C5FF014A-3DE3-4338-885D-FCD994D67477}" dt="2021-03-24T16:40:30.884" v="1509" actId="20577"/>
        <pc:sldMkLst>
          <pc:docMk/>
          <pc:sldMk cId="3091949882" sldId="616"/>
        </pc:sldMkLst>
        <pc:spChg chg="mod">
          <ac:chgData name="Garcia Ciscar, Adrian" userId="4f07f8d9-8587-42ea-9053-6c1078977cd9" providerId="ADAL" clId="{C5FF014A-3DE3-4338-885D-FCD994D67477}" dt="2021-03-24T16:37:09.649" v="1465" actId="20577"/>
          <ac:spMkLst>
            <pc:docMk/>
            <pc:sldMk cId="3091949882" sldId="616"/>
            <ac:spMk id="2" creationId="{9848D575-90BA-4E9D-A5F9-EFE4B6C8E6A8}"/>
          </ac:spMkLst>
        </pc:spChg>
        <pc:spChg chg="mod">
          <ac:chgData name="Garcia Ciscar, Adrian" userId="4f07f8d9-8587-42ea-9053-6c1078977cd9" providerId="ADAL" clId="{C5FF014A-3DE3-4338-885D-FCD994D67477}" dt="2021-03-24T16:40:30.884" v="1509" actId="20577"/>
          <ac:spMkLst>
            <pc:docMk/>
            <pc:sldMk cId="3091949882" sldId="616"/>
            <ac:spMk id="4" creationId="{0C180736-AD5A-482A-B931-38B3C83A4EB7}"/>
          </ac:spMkLst>
        </pc:spChg>
        <pc:spChg chg="add del">
          <ac:chgData name="Garcia Ciscar, Adrian" userId="4f07f8d9-8587-42ea-9053-6c1078977cd9" providerId="ADAL" clId="{C5FF014A-3DE3-4338-885D-FCD994D67477}" dt="2021-03-24T16:38:48.810" v="1472"/>
          <ac:spMkLst>
            <pc:docMk/>
            <pc:sldMk cId="3091949882" sldId="616"/>
            <ac:spMk id="5" creationId="{A59D34B9-BF55-4CCB-BB60-D843A621EA5E}"/>
          </ac:spMkLst>
        </pc:spChg>
      </pc:sldChg>
      <pc:sldChg chg="modSp add mod">
        <pc:chgData name="Garcia Ciscar, Adrian" userId="4f07f8d9-8587-42ea-9053-6c1078977cd9" providerId="ADAL" clId="{C5FF014A-3DE3-4338-885D-FCD994D67477}" dt="2021-03-24T16:40:27.409" v="1507"/>
        <pc:sldMkLst>
          <pc:docMk/>
          <pc:sldMk cId="2573590698" sldId="617"/>
        </pc:sldMkLst>
        <pc:spChg chg="mod">
          <ac:chgData name="Garcia Ciscar, Adrian" userId="4f07f8d9-8587-42ea-9053-6c1078977cd9" providerId="ADAL" clId="{C5FF014A-3DE3-4338-885D-FCD994D67477}" dt="2021-03-24T16:40:27.409" v="1507"/>
          <ac:spMkLst>
            <pc:docMk/>
            <pc:sldMk cId="2573590698" sldId="617"/>
            <ac:spMk id="4" creationId="{0C180736-AD5A-482A-B931-38B3C83A4EB7}"/>
          </ac:spMkLst>
        </pc:spChg>
      </pc:sldChg>
      <pc:sldChg chg="addSp delSp modSp add mod">
        <pc:chgData name="Garcia Ciscar, Adrian" userId="4f07f8d9-8587-42ea-9053-6c1078977cd9" providerId="ADAL" clId="{C5FF014A-3DE3-4338-885D-FCD994D67477}" dt="2021-03-24T17:05:40.112" v="1784" actId="20577"/>
        <pc:sldMkLst>
          <pc:docMk/>
          <pc:sldMk cId="3996164660" sldId="618"/>
        </pc:sldMkLst>
        <pc:spChg chg="mod">
          <ac:chgData name="Garcia Ciscar, Adrian" userId="4f07f8d9-8587-42ea-9053-6c1078977cd9" providerId="ADAL" clId="{C5FF014A-3DE3-4338-885D-FCD994D67477}" dt="2021-03-24T16:42:15.668" v="1535" actId="20577"/>
          <ac:spMkLst>
            <pc:docMk/>
            <pc:sldMk cId="3996164660" sldId="618"/>
            <ac:spMk id="2" creationId="{A5758B51-A629-46BF-9482-A4B036FA7EBF}"/>
          </ac:spMkLst>
        </pc:spChg>
        <pc:spChg chg="add del mod">
          <ac:chgData name="Garcia Ciscar, Adrian" userId="4f07f8d9-8587-42ea-9053-6c1078977cd9" providerId="ADAL" clId="{C5FF014A-3DE3-4338-885D-FCD994D67477}" dt="2021-03-24T17:05:40.112" v="1784" actId="20577"/>
          <ac:spMkLst>
            <pc:docMk/>
            <pc:sldMk cId="3996164660" sldId="618"/>
            <ac:spMk id="4" creationId="{2C1B70A5-A884-40EC-987B-E70826B04C53}"/>
          </ac:spMkLst>
        </pc:spChg>
        <pc:spChg chg="add del">
          <ac:chgData name="Garcia Ciscar, Adrian" userId="4f07f8d9-8587-42ea-9053-6c1078977cd9" providerId="ADAL" clId="{C5FF014A-3DE3-4338-885D-FCD994D67477}" dt="2021-03-24T16:43:30.316" v="1541"/>
          <ac:spMkLst>
            <pc:docMk/>
            <pc:sldMk cId="3996164660" sldId="618"/>
            <ac:spMk id="5" creationId="{8BD10245-5FA7-4464-9943-A0501B66B8DE}"/>
          </ac:spMkLst>
        </pc:spChg>
        <pc:spChg chg="add del mod">
          <ac:chgData name="Garcia Ciscar, Adrian" userId="4f07f8d9-8587-42ea-9053-6c1078977cd9" providerId="ADAL" clId="{C5FF014A-3DE3-4338-885D-FCD994D67477}" dt="2021-03-24T16:46:00.869" v="1607" actId="478"/>
          <ac:spMkLst>
            <pc:docMk/>
            <pc:sldMk cId="3996164660" sldId="618"/>
            <ac:spMk id="7" creationId="{1730AD03-D735-40C6-9E58-2689CE5D7DAC}"/>
          </ac:spMkLst>
        </pc:spChg>
        <pc:spChg chg="add del mod">
          <ac:chgData name="Garcia Ciscar, Adrian" userId="4f07f8d9-8587-42ea-9053-6c1078977cd9" providerId="ADAL" clId="{C5FF014A-3DE3-4338-885D-FCD994D67477}" dt="2021-03-24T16:46:05.379" v="1609" actId="478"/>
          <ac:spMkLst>
            <pc:docMk/>
            <pc:sldMk cId="3996164660" sldId="618"/>
            <ac:spMk id="9" creationId="{2BCEE7AC-9E79-4457-B2A4-BCEEC8AB5486}"/>
          </ac:spMkLst>
        </pc:spChg>
        <pc:picChg chg="del">
          <ac:chgData name="Garcia Ciscar, Adrian" userId="4f07f8d9-8587-42ea-9053-6c1078977cd9" providerId="ADAL" clId="{C5FF014A-3DE3-4338-885D-FCD994D67477}" dt="2021-03-24T16:43:25.011" v="1537" actId="478"/>
          <ac:picMkLst>
            <pc:docMk/>
            <pc:sldMk cId="3996164660" sldId="618"/>
            <ac:picMk id="6" creationId="{C29D4DD3-D14D-48A6-B40F-0D0FAB01696F}"/>
          </ac:picMkLst>
        </pc:picChg>
      </pc:sldChg>
      <pc:sldChg chg="addSp delSp modSp add mod">
        <pc:chgData name="Garcia Ciscar, Adrian" userId="4f07f8d9-8587-42ea-9053-6c1078977cd9" providerId="ADAL" clId="{C5FF014A-3DE3-4338-885D-FCD994D67477}" dt="2021-03-24T16:46:15.177" v="1612" actId="1076"/>
        <pc:sldMkLst>
          <pc:docMk/>
          <pc:sldMk cId="4227502874" sldId="619"/>
        </pc:sldMkLst>
        <pc:spChg chg="del">
          <ac:chgData name="Garcia Ciscar, Adrian" userId="4f07f8d9-8587-42ea-9053-6c1078977cd9" providerId="ADAL" clId="{C5FF014A-3DE3-4338-885D-FCD994D67477}" dt="2021-03-24T16:46:08.522" v="1610" actId="478"/>
          <ac:spMkLst>
            <pc:docMk/>
            <pc:sldMk cId="4227502874" sldId="619"/>
            <ac:spMk id="4" creationId="{2C1B70A5-A884-40EC-987B-E70826B04C53}"/>
          </ac:spMkLst>
        </pc:spChg>
        <pc:spChg chg="add del mod">
          <ac:chgData name="Garcia Ciscar, Adrian" userId="4f07f8d9-8587-42ea-9053-6c1078977cd9" providerId="ADAL" clId="{C5FF014A-3DE3-4338-885D-FCD994D67477}" dt="2021-03-24T16:46:10.874" v="1611" actId="478"/>
          <ac:spMkLst>
            <pc:docMk/>
            <pc:sldMk cId="4227502874" sldId="619"/>
            <ac:spMk id="6" creationId="{62FA6B7F-7B81-4601-93D6-D7B7D7D4B70D}"/>
          </ac:spMkLst>
        </pc:spChg>
        <pc:spChg chg="mod">
          <ac:chgData name="Garcia Ciscar, Adrian" userId="4f07f8d9-8587-42ea-9053-6c1078977cd9" providerId="ADAL" clId="{C5FF014A-3DE3-4338-885D-FCD994D67477}" dt="2021-03-24T16:46:15.177" v="1612" actId="1076"/>
          <ac:spMkLst>
            <pc:docMk/>
            <pc:sldMk cId="4227502874" sldId="619"/>
            <ac:spMk id="7" creationId="{1730AD03-D735-40C6-9E58-2689CE5D7DAC}"/>
          </ac:spMkLst>
        </pc:spChg>
      </pc:sldChg>
      <pc:sldChg chg="addSp delSp modSp add del mod ord modClrScheme chgLayout">
        <pc:chgData name="Garcia Ciscar, Adrian" userId="4f07f8d9-8587-42ea-9053-6c1078977cd9" providerId="ADAL" clId="{C5FF014A-3DE3-4338-885D-FCD994D67477}" dt="2021-03-24T16:51:55.610" v="1734" actId="47"/>
        <pc:sldMkLst>
          <pc:docMk/>
          <pc:sldMk cId="1982548084" sldId="620"/>
        </pc:sldMkLst>
        <pc:spChg chg="add del mod ord">
          <ac:chgData name="Garcia Ciscar, Adrian" userId="4f07f8d9-8587-42ea-9053-6c1078977cd9" providerId="ADAL" clId="{C5FF014A-3DE3-4338-885D-FCD994D67477}" dt="2021-03-24T16:51:30.427" v="1701" actId="700"/>
          <ac:spMkLst>
            <pc:docMk/>
            <pc:sldMk cId="1982548084" sldId="620"/>
            <ac:spMk id="3" creationId="{DD12C21F-B35A-4BC7-AE83-06E1B47673CA}"/>
          </ac:spMkLst>
        </pc:spChg>
        <pc:spChg chg="add del mod ord">
          <ac:chgData name="Garcia Ciscar, Adrian" userId="4f07f8d9-8587-42ea-9053-6c1078977cd9" providerId="ADAL" clId="{C5FF014A-3DE3-4338-885D-FCD994D67477}" dt="2021-03-24T16:51:30.427" v="1701" actId="700"/>
          <ac:spMkLst>
            <pc:docMk/>
            <pc:sldMk cId="1982548084" sldId="620"/>
            <ac:spMk id="4" creationId="{C7D28C64-328D-4A35-82F3-449B635696AB}"/>
          </ac:spMkLst>
        </pc:spChg>
        <pc:spChg chg="mod ord">
          <ac:chgData name="Garcia Ciscar, Adrian" userId="4f07f8d9-8587-42ea-9053-6c1078977cd9" providerId="ADAL" clId="{C5FF014A-3DE3-4338-885D-FCD994D67477}" dt="2021-03-24T16:51:30.427" v="1701" actId="700"/>
          <ac:spMkLst>
            <pc:docMk/>
            <pc:sldMk cId="1982548084" sldId="620"/>
            <ac:spMk id="15" creationId="{4AEBB21F-1F74-482A-A49E-AF7EDBEAB249}"/>
          </ac:spMkLst>
        </pc:spChg>
      </pc:sldChg>
      <pc:sldChg chg="add del setBg">
        <pc:chgData name="Garcia Ciscar, Adrian" userId="4f07f8d9-8587-42ea-9053-6c1078977cd9" providerId="ADAL" clId="{C5FF014A-3DE3-4338-885D-FCD994D67477}" dt="2021-03-24T16:51:10.896" v="1696"/>
        <pc:sldMkLst>
          <pc:docMk/>
          <pc:sldMk cId="4166009707" sldId="620"/>
        </pc:sldMkLst>
      </pc:sldChg>
      <pc:sldChg chg="modSp add mod setBg">
        <pc:chgData name="Garcia Ciscar, Adrian" userId="4f07f8d9-8587-42ea-9053-6c1078977cd9" providerId="ADAL" clId="{C5FF014A-3DE3-4338-885D-FCD994D67477}" dt="2021-03-24T16:51:47.493" v="1733" actId="20577"/>
        <pc:sldMkLst>
          <pc:docMk/>
          <pc:sldMk cId="206934232" sldId="621"/>
        </pc:sldMkLst>
        <pc:spChg chg="mod">
          <ac:chgData name="Garcia Ciscar, Adrian" userId="4f07f8d9-8587-42ea-9053-6c1078977cd9" providerId="ADAL" clId="{C5FF014A-3DE3-4338-885D-FCD994D67477}" dt="2021-03-24T16:51:47.493" v="1733" actId="20577"/>
          <ac:spMkLst>
            <pc:docMk/>
            <pc:sldMk cId="206934232" sldId="621"/>
            <ac:spMk id="6" creationId="{7D4FE94B-2441-4149-AD44-DA632B47EACD}"/>
          </ac:spMkLst>
        </pc:spChg>
      </pc:sldChg>
      <pc:sldChg chg="addSp delSp modSp new del mod modClrScheme chgLayout">
        <pc:chgData name="Garcia Ciscar, Adrian" userId="4f07f8d9-8587-42ea-9053-6c1078977cd9" providerId="ADAL" clId="{C5FF014A-3DE3-4338-885D-FCD994D67477}" dt="2021-03-24T17:10:32.730" v="1840" actId="47"/>
        <pc:sldMkLst>
          <pc:docMk/>
          <pc:sldMk cId="1509522319" sldId="622"/>
        </pc:sldMkLst>
        <pc:spChg chg="del mod ord">
          <ac:chgData name="Garcia Ciscar, Adrian" userId="4f07f8d9-8587-42ea-9053-6c1078977cd9" providerId="ADAL" clId="{C5FF014A-3DE3-4338-885D-FCD994D67477}" dt="2021-03-24T17:08:00.288" v="1786" actId="700"/>
          <ac:spMkLst>
            <pc:docMk/>
            <pc:sldMk cId="1509522319" sldId="622"/>
            <ac:spMk id="2" creationId="{4A059954-E58F-4090-94C5-973F7EBDE33F}"/>
          </ac:spMkLst>
        </pc:spChg>
        <pc:spChg chg="del mod ord">
          <ac:chgData name="Garcia Ciscar, Adrian" userId="4f07f8d9-8587-42ea-9053-6c1078977cd9" providerId="ADAL" clId="{C5FF014A-3DE3-4338-885D-FCD994D67477}" dt="2021-03-24T17:08:00.288" v="1786" actId="700"/>
          <ac:spMkLst>
            <pc:docMk/>
            <pc:sldMk cId="1509522319" sldId="622"/>
            <ac:spMk id="3" creationId="{9B17DF5D-FDD5-40B3-9C60-C97C5DE8F4E5}"/>
          </ac:spMkLst>
        </pc:spChg>
        <pc:spChg chg="add mod ord">
          <ac:chgData name="Garcia Ciscar, Adrian" userId="4f07f8d9-8587-42ea-9053-6c1078977cd9" providerId="ADAL" clId="{C5FF014A-3DE3-4338-885D-FCD994D67477}" dt="2021-03-24T17:10:18.217" v="1839" actId="20577"/>
          <ac:spMkLst>
            <pc:docMk/>
            <pc:sldMk cId="1509522319" sldId="622"/>
            <ac:spMk id="4" creationId="{3B1BD410-4940-474F-8D28-86B9CDBB560A}"/>
          </ac:spMkLst>
        </pc:spChg>
        <pc:spChg chg="add del mod ord">
          <ac:chgData name="Garcia Ciscar, Adrian" userId="4f07f8d9-8587-42ea-9053-6c1078977cd9" providerId="ADAL" clId="{C5FF014A-3DE3-4338-885D-FCD994D67477}" dt="2021-03-24T17:10:05.168" v="1837" actId="478"/>
          <ac:spMkLst>
            <pc:docMk/>
            <pc:sldMk cId="1509522319" sldId="622"/>
            <ac:spMk id="5" creationId="{4AE2F2D1-EC20-44F2-9EDC-2A80CC61EDA9}"/>
          </ac:spMkLst>
        </pc:spChg>
        <pc:spChg chg="add mod">
          <ac:chgData name="Garcia Ciscar, Adrian" userId="4f07f8d9-8587-42ea-9053-6c1078977cd9" providerId="ADAL" clId="{C5FF014A-3DE3-4338-885D-FCD994D67477}" dt="2021-03-24T17:10:05.168" v="1837" actId="478"/>
          <ac:spMkLst>
            <pc:docMk/>
            <pc:sldMk cId="1509522319" sldId="622"/>
            <ac:spMk id="7" creationId="{D7F9FD5A-4932-4D1B-BFB7-F371B596F9A9}"/>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5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a:t>Header</a:t>
            </a: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dirty="0"/>
              <a:t>06/12/2016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a:t>Footer</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dirty="0"/>
              <a:t>Header</a:t>
            </a:r>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4DC9-95FE-4B10-9E99-CB2E445B4BE9}" type="datetimeFigureOut">
              <a:rPr lang="en-GB" smtClean="0"/>
              <a:t>24/03/2021</a:t>
            </a:fld>
            <a:endParaRPr lang="en-GB"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Footer</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C50E0-3D2F-4919-A698-86375444C62D}" type="slidenum">
              <a:rPr lang="en-GB" smtClean="0"/>
              <a:t>‹#›</a:t>
            </a:fld>
            <a:endParaRPr lang="en-GB" dirty="0"/>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C8C50E0-3D2F-4919-A698-86375444C62D}" type="slidenum">
              <a:rPr lang="en-GB" smtClean="0"/>
              <a:t>1</a:t>
            </a:fld>
            <a:endParaRPr lang="en-GB"/>
          </a:p>
        </p:txBody>
      </p:sp>
    </p:spTree>
    <p:extLst>
      <p:ext uri="{BB962C8B-B14F-4D97-AF65-F5344CB8AC3E}">
        <p14:creationId xmlns:p14="http://schemas.microsoft.com/office/powerpoint/2010/main" val="294781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GFT </a:t>
            </a:r>
            <a:r>
              <a:rPr lang="en-GB" dirty="0" err="1"/>
              <a:t>Brasil</a:t>
            </a:r>
            <a:r>
              <a:rPr lang="en-GB" dirty="0"/>
              <a:t> </a:t>
            </a:r>
            <a:r>
              <a:rPr lang="en-GB" dirty="0" err="1"/>
              <a:t>Consultoria</a:t>
            </a:r>
            <a:r>
              <a:rPr lang="en-GB" dirty="0"/>
              <a:t> </a:t>
            </a:r>
            <a:r>
              <a:rPr lang="en-GB" dirty="0" err="1"/>
              <a:t>Informática</a:t>
            </a:r>
            <a:r>
              <a:rPr lang="en-GB" dirty="0"/>
              <a:t> Ltda.</a:t>
            </a:r>
          </a:p>
          <a:p>
            <a:r>
              <a:rPr lang="en-GB" dirty="0"/>
              <a:t>GFT Canada Inc.</a:t>
            </a:r>
          </a:p>
          <a:p>
            <a:r>
              <a:rPr lang="en-GB" dirty="0"/>
              <a:t>GFT Costa Rica S.A.</a:t>
            </a:r>
          </a:p>
          <a:p>
            <a:r>
              <a:rPr lang="en-GB" dirty="0"/>
              <a:t>GFT Experts GmbH</a:t>
            </a:r>
          </a:p>
          <a:p>
            <a:r>
              <a:rPr lang="en-GB" dirty="0"/>
              <a:t>GFT Financial Limited</a:t>
            </a:r>
          </a:p>
          <a:p>
            <a:r>
              <a:rPr lang="en-GB" dirty="0"/>
              <a:t>GFT France S.A.S.</a:t>
            </a:r>
          </a:p>
          <a:p>
            <a:r>
              <a:rPr lang="en-GB" dirty="0"/>
              <a:t>GFT Holding Italy </a:t>
            </a:r>
            <a:r>
              <a:rPr lang="en-GB" dirty="0" err="1"/>
              <a:t>S.r.l</a:t>
            </a:r>
            <a:r>
              <a:rPr lang="en-GB" dirty="0"/>
              <a:t>.</a:t>
            </a:r>
          </a:p>
          <a:p>
            <a:r>
              <a:rPr lang="en-GB" dirty="0"/>
              <a:t>GFT IT Consulting S.L.U.</a:t>
            </a:r>
          </a:p>
          <a:p>
            <a:r>
              <a:rPr lang="en-GB" dirty="0"/>
              <a:t>GFT Italia </a:t>
            </a:r>
            <a:r>
              <a:rPr lang="en-GB" dirty="0" err="1"/>
              <a:t>S.r.l</a:t>
            </a:r>
            <a:r>
              <a:rPr lang="en-GB" dirty="0"/>
              <a:t>.</a:t>
            </a:r>
          </a:p>
          <a:p>
            <a:r>
              <a:rPr lang="en-GB" dirty="0"/>
              <a:t>GFT México S.A. de C.V.</a:t>
            </a:r>
          </a:p>
          <a:p>
            <a:r>
              <a:rPr lang="en-GB" dirty="0"/>
              <a:t>GFT Poland Sp. z </a:t>
            </a:r>
            <a:r>
              <a:rPr lang="en-GB" dirty="0" err="1"/>
              <a:t>o.o</a:t>
            </a:r>
            <a:r>
              <a:rPr lang="en-GB" dirty="0"/>
              <a:t>.</a:t>
            </a:r>
          </a:p>
          <a:p>
            <a:r>
              <a:rPr lang="en-GB" dirty="0"/>
              <a:t>GFT Real Estate GmbH</a:t>
            </a:r>
          </a:p>
          <a:p>
            <a:r>
              <a:rPr lang="en-GB" dirty="0"/>
              <a:t>GFT Schweiz AG</a:t>
            </a:r>
          </a:p>
          <a:p>
            <a:r>
              <a:rPr lang="en-GB" dirty="0"/>
              <a:t>GFT Smart Technology Solutions GmbH</a:t>
            </a:r>
          </a:p>
          <a:p>
            <a:r>
              <a:rPr lang="en-GB" dirty="0"/>
              <a:t>GFT Technologies Belgique S.A.</a:t>
            </a:r>
          </a:p>
          <a:p>
            <a:r>
              <a:rPr lang="en-GB" dirty="0"/>
              <a:t>GFT Technologies Canada Inc.</a:t>
            </a:r>
          </a:p>
          <a:p>
            <a:r>
              <a:rPr lang="en-GB" dirty="0"/>
              <a:t>GFT Technologies S.A.U.</a:t>
            </a:r>
          </a:p>
          <a:p>
            <a:r>
              <a:rPr lang="en-GB" dirty="0"/>
              <a:t>GFT Technologies SE</a:t>
            </a:r>
          </a:p>
          <a:p>
            <a:r>
              <a:rPr lang="en-GB" dirty="0"/>
              <a:t>GFT Technologies Toronto Inc.</a:t>
            </a:r>
          </a:p>
          <a:p>
            <a:r>
              <a:rPr lang="en-GB" dirty="0"/>
              <a:t>GFT UK Limited</a:t>
            </a:r>
          </a:p>
          <a:p>
            <a:r>
              <a:rPr lang="en-GB" dirty="0"/>
              <a:t>GFT USA Inc.</a:t>
            </a:r>
          </a:p>
          <a:p>
            <a:r>
              <a:rPr lang="en-GB" dirty="0"/>
              <a:t>GFT </a:t>
            </a:r>
            <a:r>
              <a:rPr lang="en-GB" dirty="0" err="1"/>
              <a:t>Appverse</a:t>
            </a:r>
            <a:r>
              <a:rPr lang="en-GB" dirty="0"/>
              <a:t>, S.L.U.</a:t>
            </a:r>
          </a:p>
        </p:txBody>
      </p:sp>
      <p:sp>
        <p:nvSpPr>
          <p:cNvPr id="4" name="Foliennummernplatzhalter 3"/>
          <p:cNvSpPr>
            <a:spLocks noGrp="1"/>
          </p:cNvSpPr>
          <p:nvPr>
            <p:ph type="sldNum" sz="quarter" idx="10"/>
          </p:nvPr>
        </p:nvSpPr>
        <p:spPr/>
        <p:txBody>
          <a:bodyPr/>
          <a:lstStyle/>
          <a:p>
            <a:fld id="{AC8C50E0-3D2F-4919-A698-86375444C62D}" type="slidenum">
              <a:rPr lang="en-GB" smtClean="0"/>
              <a:t>2</a:t>
            </a:fld>
            <a:endParaRPr lang="en-GB"/>
          </a:p>
        </p:txBody>
      </p:sp>
    </p:spTree>
    <p:extLst>
      <p:ext uri="{BB962C8B-B14F-4D97-AF65-F5344CB8AC3E}">
        <p14:creationId xmlns:p14="http://schemas.microsoft.com/office/powerpoint/2010/main" val="385060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C8C50E0-3D2F-4919-A698-86375444C62D}" type="slidenum">
              <a:rPr lang="en-GB" smtClean="0"/>
              <a:t>22</a:t>
            </a:fld>
            <a:endParaRPr lang="en-GB"/>
          </a:p>
        </p:txBody>
      </p:sp>
    </p:spTree>
    <p:extLst>
      <p:ext uri="{BB962C8B-B14F-4D97-AF65-F5344CB8AC3E}">
        <p14:creationId xmlns:p14="http://schemas.microsoft.com/office/powerpoint/2010/main" val="3617960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oleObject" Target="../embeddings/oleObject3.bin"/><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7.xml"/><Relationship Id="rId7" Type="http://schemas.openxmlformats.org/officeDocument/2006/relationships/image" Target="../media/image2.emf"/><Relationship Id="rId12" Type="http://schemas.openxmlformats.org/officeDocument/2006/relationships/image" Target="../media/image12.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emf"/><Relationship Id="rId11" Type="http://schemas.openxmlformats.org/officeDocument/2006/relationships/image" Target="../media/image11.png"/><Relationship Id="rId5" Type="http://schemas.openxmlformats.org/officeDocument/2006/relationships/oleObject" Target="../embeddings/oleObject21.bin"/><Relationship Id="rId10" Type="http://schemas.openxmlformats.org/officeDocument/2006/relationships/image" Target="../media/image10.png"/><Relationship Id="rId4" Type="http://schemas.openxmlformats.org/officeDocument/2006/relationships/slideMaster" Target="../slideMasters/slideMaster1.xml"/><Relationship Id="rId9"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oleObject" Target="../embeddings/oleObject4.bin"/><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9070526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B4531075-64B1-4530-AE96-AEA04B7E0CA7}"/>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3" name="Bildplatzhalter 2">
            <a:extLst>
              <a:ext uri="{FF2B5EF4-FFF2-40B4-BE49-F238E27FC236}">
                <a16:creationId xmlns:a16="http://schemas.microsoft.com/office/drawing/2014/main" id="{55E67CD1-BDEF-463A-B4CF-FBA9CA1FFEFA}"/>
              </a:ext>
            </a:extLst>
          </p:cNvPr>
          <p:cNvSpPr>
            <a:spLocks noGrp="1"/>
          </p:cNvSpPr>
          <p:nvPr>
            <p:ph type="pic" sz="quarter" idx="14" hasCustomPrompt="1"/>
          </p:nvPr>
        </p:nvSpPr>
        <p:spPr>
          <a:xfrm>
            <a:off x="188912" y="441325"/>
            <a:ext cx="8772526" cy="4519613"/>
          </a:xfrm>
          <a:solidFill>
            <a:schemeClr val="accent6"/>
          </a:solidFill>
        </p:spPr>
        <p:txBody>
          <a:bodyPr>
            <a:noAutofit/>
          </a:bodyPr>
          <a:lstStyle>
            <a:lvl1pPr marL="0" indent="0">
              <a:buNone/>
              <a:defRPr sz="1200">
                <a:solidFill>
                  <a:schemeClr val="bg1"/>
                </a:solidFill>
              </a:defRPr>
            </a:lvl1pPr>
          </a:lstStyle>
          <a:p>
            <a:r>
              <a:rPr lang="en-US" dirty="0"/>
              <a:t>Insert title picture or background 11 columns from image pack</a:t>
            </a:r>
            <a:endParaRPr lang="en-GB" dirty="0"/>
          </a:p>
        </p:txBody>
      </p:sp>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8" name="Textfeld 17">
            <a:extLst>
              <a:ext uri="{FF2B5EF4-FFF2-40B4-BE49-F238E27FC236}">
                <a16:creationId xmlns:a16="http://schemas.microsoft.com/office/drawing/2014/main" id="{0CBF6281-0A78-4575-8718-8837B62FBA3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a:t>© 2020 | GFT Technologies SE and its affiliates. All rights reserved.</a:t>
            </a:r>
            <a:endParaRPr lang="en-GB" sz="600" b="0" dirty="0"/>
          </a:p>
        </p:txBody>
      </p:sp>
      <p:grpSp>
        <p:nvGrpSpPr>
          <p:cNvPr id="23" name="Gruppieren 22">
            <a:extLst>
              <a:ext uri="{FF2B5EF4-FFF2-40B4-BE49-F238E27FC236}">
                <a16:creationId xmlns:a16="http://schemas.microsoft.com/office/drawing/2014/main" id="{F01494EF-2D28-4552-A66F-C41AB4527072}"/>
              </a:ext>
            </a:extLst>
          </p:cNvPr>
          <p:cNvGrpSpPr/>
          <p:nvPr userDrawn="1"/>
        </p:nvGrpSpPr>
        <p:grpSpPr>
          <a:xfrm>
            <a:off x="9542551" y="432506"/>
            <a:ext cx="1614235" cy="1227956"/>
            <a:chOff x="9463668" y="1940312"/>
            <a:chExt cx="1614235" cy="1227956"/>
          </a:xfrm>
        </p:grpSpPr>
        <p:sp>
          <p:nvSpPr>
            <p:cNvPr id="24" name="Textfeld 23">
              <a:extLst>
                <a:ext uri="{FF2B5EF4-FFF2-40B4-BE49-F238E27FC236}">
                  <a16:creationId xmlns:a16="http://schemas.microsoft.com/office/drawing/2014/main" id="{9D2AF964-AAE8-4965-B9A9-D6C822D979E9}"/>
                </a:ext>
              </a:extLst>
            </p:cNvPr>
            <p:cNvSpPr txBox="1"/>
            <p:nvPr/>
          </p:nvSpPr>
          <p:spPr>
            <a:xfrm>
              <a:off x="9463668" y="1940312"/>
              <a:ext cx="1614235" cy="1227956"/>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title slide </a:t>
              </a:r>
              <a:br>
                <a:rPr lang="en-US" sz="700" dirty="0">
                  <a:solidFill>
                    <a:schemeClr val="bg1"/>
                  </a:solidFill>
                </a:rPr>
              </a:br>
              <a:r>
                <a:rPr lang="en-US" sz="700" dirty="0">
                  <a:solidFill>
                    <a:schemeClr val="bg1"/>
                  </a:solidFill>
                </a:rPr>
                <a:t>with flexible background.</a:t>
              </a:r>
              <a:br>
                <a:rPr lang="en-US" sz="700" dirty="0">
                  <a:solidFill>
                    <a:schemeClr val="bg1"/>
                  </a:solidFill>
                </a:rPr>
              </a:br>
              <a:r>
                <a:rPr lang="en-US" sz="700" dirty="0">
                  <a:solidFill>
                    <a:schemeClr val="bg1"/>
                  </a:solidFill>
                </a:rPr>
                <a:t>Insert a title or 11 columns picture from the GFT Image Pack with </a:t>
              </a:r>
              <a:br>
                <a:rPr lang="en-US" sz="700" dirty="0">
                  <a:solidFill>
                    <a:schemeClr val="bg1"/>
                  </a:solidFill>
                </a:rPr>
              </a:br>
              <a:r>
                <a:rPr lang="en-US" sz="700" dirty="0">
                  <a:solidFill>
                    <a:schemeClr val="bg1"/>
                  </a:solidFill>
                </a:rPr>
                <a:t>the image placeholder or change image by right click.</a:t>
              </a:r>
            </a:p>
          </p:txBody>
        </p:sp>
        <p:sp>
          <p:nvSpPr>
            <p:cNvPr id="25" name="Freihandform: Form 122">
              <a:extLst>
                <a:ext uri="{FF2B5EF4-FFF2-40B4-BE49-F238E27FC236}">
                  <a16:creationId xmlns:a16="http://schemas.microsoft.com/office/drawing/2014/main" id="{55812ABB-28C3-4563-982E-AA394D9B6DB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29576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788387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7" name="Grafik 36" descr="Ein Bild, das draußen, Mann, Vogel, Wasser enthält.&#10;&#10;Automatisch generierte Beschreibung">
            <a:extLst>
              <a:ext uri="{FF2B5EF4-FFF2-40B4-BE49-F238E27FC236}">
                <a16:creationId xmlns:a16="http://schemas.microsoft.com/office/drawing/2014/main" id="{04A60F14-CE3D-4CA2-B978-8141FA7594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5738" y="438492"/>
            <a:ext cx="8775700" cy="4530622"/>
          </a:xfrm>
          <a:prstGeom prst="rect">
            <a:avLst/>
          </a:prstGeom>
        </p:spPr>
      </p:pic>
      <p:sp>
        <p:nvSpPr>
          <p:cNvPr id="12"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6FA3465-AC39-4CB2-B026-2128C5FAF420}" type="datetime4">
              <a:rPr lang="en-GB" smtClean="0"/>
              <a:t>24 March 2021</a:t>
            </a:fld>
            <a:endParaRPr lang="en-GB" dirty="0"/>
          </a:p>
        </p:txBody>
      </p:sp>
      <p:sp>
        <p:nvSpPr>
          <p:cNvPr id="4" name="Textplatzhalter 3"/>
          <p:cNvSpPr>
            <a:spLocks noGrp="1"/>
          </p:cNvSpPr>
          <p:nvPr>
            <p:ph type="body" sz="quarter" idx="13" hasCustomPrompt="1"/>
          </p:nvPr>
        </p:nvSpPr>
        <p:spPr>
          <a:xfrm>
            <a:off x="1590379" y="1274414"/>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1</a:t>
            </a:r>
          </a:p>
        </p:txBody>
      </p:sp>
      <p:sp>
        <p:nvSpPr>
          <p:cNvPr id="2" name="Titel 1">
            <a:extLst>
              <a:ext uri="{FF2B5EF4-FFF2-40B4-BE49-F238E27FC236}">
                <a16:creationId xmlns:a16="http://schemas.microsoft.com/office/drawing/2014/main" id="{D98063C0-5B10-4FC4-AA3D-45B0ECC60BAF}"/>
              </a:ext>
            </a:extLst>
          </p:cNvPr>
          <p:cNvSpPr>
            <a:spLocks noGrp="1"/>
          </p:cNvSpPr>
          <p:nvPr>
            <p:ph type="title" hasCustomPrompt="1"/>
          </p:nvPr>
        </p:nvSpPr>
        <p:spPr/>
        <p:txBody>
          <a:bodyPr/>
          <a:lstStyle>
            <a:lvl1pPr>
              <a:defRPr/>
            </a:lvl1pPr>
          </a:lstStyle>
          <a:p>
            <a:r>
              <a:rPr lang="de-DE" dirty="0"/>
              <a:t>Agenda</a:t>
            </a:r>
          </a:p>
        </p:txBody>
      </p:sp>
      <p:sp>
        <p:nvSpPr>
          <p:cNvPr id="14" name="Textplatzhalter 3">
            <a:extLst>
              <a:ext uri="{FF2B5EF4-FFF2-40B4-BE49-F238E27FC236}">
                <a16:creationId xmlns:a16="http://schemas.microsoft.com/office/drawing/2014/main" id="{A621616A-B4A0-4DD7-B50F-66B722F884F1}"/>
              </a:ext>
            </a:extLst>
          </p:cNvPr>
          <p:cNvSpPr>
            <a:spLocks noGrp="1"/>
          </p:cNvSpPr>
          <p:nvPr>
            <p:ph type="body" sz="quarter" idx="15" hasCustomPrompt="1"/>
          </p:nvPr>
        </p:nvSpPr>
        <p:spPr>
          <a:xfrm>
            <a:off x="978102" y="1274414"/>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01</a:t>
            </a:r>
          </a:p>
        </p:txBody>
      </p:sp>
      <p:sp>
        <p:nvSpPr>
          <p:cNvPr id="15" name="Textplatzhalter 3">
            <a:extLst>
              <a:ext uri="{FF2B5EF4-FFF2-40B4-BE49-F238E27FC236}">
                <a16:creationId xmlns:a16="http://schemas.microsoft.com/office/drawing/2014/main" id="{B07470F2-643C-42D5-945E-B00EBE4198C1}"/>
              </a:ext>
            </a:extLst>
          </p:cNvPr>
          <p:cNvSpPr>
            <a:spLocks noGrp="1"/>
          </p:cNvSpPr>
          <p:nvPr>
            <p:ph type="body" sz="quarter" idx="16" hasCustomPrompt="1"/>
          </p:nvPr>
        </p:nvSpPr>
        <p:spPr>
          <a:xfrm>
            <a:off x="1590379" y="1782395"/>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2</a:t>
            </a:r>
          </a:p>
        </p:txBody>
      </p:sp>
      <p:sp>
        <p:nvSpPr>
          <p:cNvPr id="16" name="Textplatzhalter 3">
            <a:extLst>
              <a:ext uri="{FF2B5EF4-FFF2-40B4-BE49-F238E27FC236}">
                <a16:creationId xmlns:a16="http://schemas.microsoft.com/office/drawing/2014/main" id="{FD4B6CF0-973C-4E2E-8439-9F004ABE3706}"/>
              </a:ext>
            </a:extLst>
          </p:cNvPr>
          <p:cNvSpPr>
            <a:spLocks noGrp="1"/>
          </p:cNvSpPr>
          <p:nvPr>
            <p:ph type="body" sz="quarter" idx="17" hasCustomPrompt="1"/>
          </p:nvPr>
        </p:nvSpPr>
        <p:spPr>
          <a:xfrm>
            <a:off x="978102" y="1782395"/>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02</a:t>
            </a:r>
          </a:p>
        </p:txBody>
      </p:sp>
      <p:sp>
        <p:nvSpPr>
          <p:cNvPr id="17" name="Textplatzhalter 3">
            <a:extLst>
              <a:ext uri="{FF2B5EF4-FFF2-40B4-BE49-F238E27FC236}">
                <a16:creationId xmlns:a16="http://schemas.microsoft.com/office/drawing/2014/main" id="{9F58ED3D-551B-4753-9229-75CFCA0007CF}"/>
              </a:ext>
            </a:extLst>
          </p:cNvPr>
          <p:cNvSpPr>
            <a:spLocks noGrp="1"/>
          </p:cNvSpPr>
          <p:nvPr>
            <p:ph type="body" sz="quarter" idx="18" hasCustomPrompt="1"/>
          </p:nvPr>
        </p:nvSpPr>
        <p:spPr>
          <a:xfrm>
            <a:off x="1590379" y="2290375"/>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3</a:t>
            </a:r>
          </a:p>
        </p:txBody>
      </p:sp>
      <p:sp>
        <p:nvSpPr>
          <p:cNvPr id="18" name="Textplatzhalter 3">
            <a:extLst>
              <a:ext uri="{FF2B5EF4-FFF2-40B4-BE49-F238E27FC236}">
                <a16:creationId xmlns:a16="http://schemas.microsoft.com/office/drawing/2014/main" id="{A6EE6430-631F-4BC1-90B1-6B9EAF8AEC7F}"/>
              </a:ext>
            </a:extLst>
          </p:cNvPr>
          <p:cNvSpPr>
            <a:spLocks noGrp="1"/>
          </p:cNvSpPr>
          <p:nvPr>
            <p:ph type="body" sz="quarter" idx="19" hasCustomPrompt="1"/>
          </p:nvPr>
        </p:nvSpPr>
        <p:spPr>
          <a:xfrm>
            <a:off x="978102" y="2290375"/>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03</a:t>
            </a:r>
          </a:p>
        </p:txBody>
      </p:sp>
      <p:sp>
        <p:nvSpPr>
          <p:cNvPr id="19" name="Textplatzhalter 3">
            <a:extLst>
              <a:ext uri="{FF2B5EF4-FFF2-40B4-BE49-F238E27FC236}">
                <a16:creationId xmlns:a16="http://schemas.microsoft.com/office/drawing/2014/main" id="{E97BEF78-AB92-4C3D-BC00-F340C4CD5033}"/>
              </a:ext>
            </a:extLst>
          </p:cNvPr>
          <p:cNvSpPr>
            <a:spLocks noGrp="1"/>
          </p:cNvSpPr>
          <p:nvPr>
            <p:ph type="body" sz="quarter" idx="20" hasCustomPrompt="1"/>
          </p:nvPr>
        </p:nvSpPr>
        <p:spPr>
          <a:xfrm>
            <a:off x="5580856" y="1274414"/>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1</a:t>
            </a:r>
          </a:p>
        </p:txBody>
      </p:sp>
      <p:sp>
        <p:nvSpPr>
          <p:cNvPr id="20" name="Textplatzhalter 3">
            <a:extLst>
              <a:ext uri="{FF2B5EF4-FFF2-40B4-BE49-F238E27FC236}">
                <a16:creationId xmlns:a16="http://schemas.microsoft.com/office/drawing/2014/main" id="{9000C86E-2DE6-41E0-BE35-3EBDE08BA66C}"/>
              </a:ext>
            </a:extLst>
          </p:cNvPr>
          <p:cNvSpPr>
            <a:spLocks noGrp="1"/>
          </p:cNvSpPr>
          <p:nvPr>
            <p:ph type="body" sz="quarter" idx="21" hasCustomPrompt="1"/>
          </p:nvPr>
        </p:nvSpPr>
        <p:spPr>
          <a:xfrm>
            <a:off x="4968579" y="1274414"/>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04</a:t>
            </a:r>
          </a:p>
        </p:txBody>
      </p:sp>
      <p:sp>
        <p:nvSpPr>
          <p:cNvPr id="21" name="Textplatzhalter 3">
            <a:extLst>
              <a:ext uri="{FF2B5EF4-FFF2-40B4-BE49-F238E27FC236}">
                <a16:creationId xmlns:a16="http://schemas.microsoft.com/office/drawing/2014/main" id="{E26C0E79-6E63-4A57-8506-F554347E3F45}"/>
              </a:ext>
            </a:extLst>
          </p:cNvPr>
          <p:cNvSpPr>
            <a:spLocks noGrp="1"/>
          </p:cNvSpPr>
          <p:nvPr>
            <p:ph type="body" sz="quarter" idx="22" hasCustomPrompt="1"/>
          </p:nvPr>
        </p:nvSpPr>
        <p:spPr>
          <a:xfrm>
            <a:off x="5580856" y="1782395"/>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2</a:t>
            </a:r>
          </a:p>
        </p:txBody>
      </p:sp>
      <p:sp>
        <p:nvSpPr>
          <p:cNvPr id="22" name="Textplatzhalter 3">
            <a:extLst>
              <a:ext uri="{FF2B5EF4-FFF2-40B4-BE49-F238E27FC236}">
                <a16:creationId xmlns:a16="http://schemas.microsoft.com/office/drawing/2014/main" id="{1DB9CB37-0B28-4161-B84A-AC4554F26EF4}"/>
              </a:ext>
            </a:extLst>
          </p:cNvPr>
          <p:cNvSpPr>
            <a:spLocks noGrp="1"/>
          </p:cNvSpPr>
          <p:nvPr>
            <p:ph type="body" sz="quarter" idx="23" hasCustomPrompt="1"/>
          </p:nvPr>
        </p:nvSpPr>
        <p:spPr>
          <a:xfrm>
            <a:off x="4968579" y="1782395"/>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05</a:t>
            </a:r>
          </a:p>
        </p:txBody>
      </p:sp>
      <p:sp>
        <p:nvSpPr>
          <p:cNvPr id="23" name="Textplatzhalter 3">
            <a:extLst>
              <a:ext uri="{FF2B5EF4-FFF2-40B4-BE49-F238E27FC236}">
                <a16:creationId xmlns:a16="http://schemas.microsoft.com/office/drawing/2014/main" id="{22DB2C3E-B54B-4FA6-AE26-33D5BF6DAD6B}"/>
              </a:ext>
            </a:extLst>
          </p:cNvPr>
          <p:cNvSpPr>
            <a:spLocks noGrp="1"/>
          </p:cNvSpPr>
          <p:nvPr>
            <p:ph type="body" sz="quarter" idx="24" hasCustomPrompt="1"/>
          </p:nvPr>
        </p:nvSpPr>
        <p:spPr>
          <a:xfrm>
            <a:off x="5580856" y="2290375"/>
            <a:ext cx="2581571" cy="276999"/>
          </a:xfrm>
        </p:spPr>
        <p:txBody>
          <a:bodyPr anchor="t"/>
          <a:lstStyle>
            <a:lvl1pPr marL="0" indent="0">
              <a:spcBef>
                <a:spcPts val="1200"/>
              </a:spcBef>
              <a:buFont typeface="+mj-lt"/>
              <a:buNone/>
              <a:defRPr sz="2000" b="0" baseline="0"/>
            </a:lvl1pPr>
            <a:lvl2pPr marL="358775" indent="0">
              <a:buNone/>
              <a:defRPr/>
            </a:lvl2pPr>
          </a:lstStyle>
          <a:p>
            <a:pPr lvl="0"/>
            <a:r>
              <a:rPr lang="en-GB" dirty="0"/>
              <a:t>Agenda point 3</a:t>
            </a:r>
          </a:p>
        </p:txBody>
      </p:sp>
      <p:sp>
        <p:nvSpPr>
          <p:cNvPr id="24" name="Textplatzhalter 3">
            <a:extLst>
              <a:ext uri="{FF2B5EF4-FFF2-40B4-BE49-F238E27FC236}">
                <a16:creationId xmlns:a16="http://schemas.microsoft.com/office/drawing/2014/main" id="{EC045C8D-F3CE-4300-93D5-D14FFD972BC0}"/>
              </a:ext>
            </a:extLst>
          </p:cNvPr>
          <p:cNvSpPr>
            <a:spLocks noGrp="1"/>
          </p:cNvSpPr>
          <p:nvPr>
            <p:ph type="body" sz="quarter" idx="25" hasCustomPrompt="1"/>
          </p:nvPr>
        </p:nvSpPr>
        <p:spPr>
          <a:xfrm>
            <a:off x="4968579" y="2290375"/>
            <a:ext cx="431598" cy="276999"/>
          </a:xfrm>
        </p:spPr>
        <p:txBody>
          <a:bodyPr anchor="t"/>
          <a:lstStyle>
            <a:lvl1pPr marL="0" indent="0">
              <a:spcBef>
                <a:spcPts val="1200"/>
              </a:spcBef>
              <a:buFont typeface="+mj-lt"/>
              <a:buNone/>
              <a:defRPr sz="2000" b="1" baseline="0"/>
            </a:lvl1pPr>
            <a:lvl2pPr marL="541338" indent="-182563">
              <a:defRPr/>
            </a:lvl2pPr>
          </a:lstStyle>
          <a:p>
            <a:pPr lvl="0"/>
            <a:r>
              <a:rPr lang="en-GB" dirty="0"/>
              <a:t>06</a:t>
            </a:r>
          </a:p>
        </p:txBody>
      </p:sp>
      <p:grpSp>
        <p:nvGrpSpPr>
          <p:cNvPr id="26" name="Gruppieren 25">
            <a:extLst>
              <a:ext uri="{FF2B5EF4-FFF2-40B4-BE49-F238E27FC236}">
                <a16:creationId xmlns:a16="http://schemas.microsoft.com/office/drawing/2014/main" id="{52076193-C374-4E28-A605-FFCADC90DBC1}"/>
              </a:ext>
            </a:extLst>
          </p:cNvPr>
          <p:cNvGrpSpPr>
            <a:grpSpLocks/>
          </p:cNvGrpSpPr>
          <p:nvPr userDrawn="1"/>
        </p:nvGrpSpPr>
        <p:grpSpPr>
          <a:xfrm>
            <a:off x="7767501" y="106363"/>
            <a:ext cx="1193937" cy="221456"/>
            <a:chOff x="8174038" y="147638"/>
            <a:chExt cx="787400" cy="146050"/>
          </a:xfrm>
        </p:grpSpPr>
        <p:sp>
          <p:nvSpPr>
            <p:cNvPr id="27" name="AutoShape 89">
              <a:extLst>
                <a:ext uri="{FF2B5EF4-FFF2-40B4-BE49-F238E27FC236}">
                  <a16:creationId xmlns:a16="http://schemas.microsoft.com/office/drawing/2014/main" id="{82A53380-4EF6-451C-839C-9932456D095E}"/>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8" name="Rectangle 91">
              <a:extLst>
                <a:ext uri="{FF2B5EF4-FFF2-40B4-BE49-F238E27FC236}">
                  <a16:creationId xmlns:a16="http://schemas.microsoft.com/office/drawing/2014/main" id="{F77AB25C-B475-4544-A5E7-AFD301F9CDBD}"/>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2">
              <a:extLst>
                <a:ext uri="{FF2B5EF4-FFF2-40B4-BE49-F238E27FC236}">
                  <a16:creationId xmlns:a16="http://schemas.microsoft.com/office/drawing/2014/main" id="{9E3FADEC-B630-42E2-9590-2CAFF5F2014B}"/>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Freeform 93">
              <a:extLst>
                <a:ext uri="{FF2B5EF4-FFF2-40B4-BE49-F238E27FC236}">
                  <a16:creationId xmlns:a16="http://schemas.microsoft.com/office/drawing/2014/main" id="{2BD04A82-4FFF-4E26-960B-3E4E42FF3FDC}"/>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4">
              <a:extLst>
                <a:ext uri="{FF2B5EF4-FFF2-40B4-BE49-F238E27FC236}">
                  <a16:creationId xmlns:a16="http://schemas.microsoft.com/office/drawing/2014/main" id="{B6B8609A-6CFA-46E3-AC8D-8D21C00CE12E}"/>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5">
              <a:extLst>
                <a:ext uri="{FF2B5EF4-FFF2-40B4-BE49-F238E27FC236}">
                  <a16:creationId xmlns:a16="http://schemas.microsoft.com/office/drawing/2014/main" id="{83B9F02A-42EE-49CE-BCA8-A0950D5A18D9}"/>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33" name="Textfeld 26">
            <a:extLst>
              <a:ext uri="{FF2B5EF4-FFF2-40B4-BE49-F238E27FC236}">
                <a16:creationId xmlns:a16="http://schemas.microsoft.com/office/drawing/2014/main" id="{FF705BD7-3CEE-433A-AB44-8068288165D3}"/>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34" name="Rectangle 92">
            <a:extLst>
              <a:ext uri="{FF2B5EF4-FFF2-40B4-BE49-F238E27FC236}">
                <a16:creationId xmlns:a16="http://schemas.microsoft.com/office/drawing/2014/main" id="{8701AE7D-D897-4CF4-98BF-6D241B101BD1}"/>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35" name="Fußzeilenplatzhalter 2">
            <a:extLst>
              <a:ext uri="{FF2B5EF4-FFF2-40B4-BE49-F238E27FC236}">
                <a16:creationId xmlns:a16="http://schemas.microsoft.com/office/drawing/2014/main" id="{E9C0FCF2-34A0-461B-ADD3-A62B9E5A4CC4}"/>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t>gft.com</a:t>
            </a:r>
          </a:p>
        </p:txBody>
      </p:sp>
      <p:sp>
        <p:nvSpPr>
          <p:cNvPr id="36" name="Rechteck 50">
            <a:extLst>
              <a:ext uri="{FF2B5EF4-FFF2-40B4-BE49-F238E27FC236}">
                <a16:creationId xmlns:a16="http://schemas.microsoft.com/office/drawing/2014/main" id="{1191CA2C-7920-43B8-8112-9964B257601D}"/>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grpSp>
        <p:nvGrpSpPr>
          <p:cNvPr id="39" name="Gruppieren 38">
            <a:extLst>
              <a:ext uri="{FF2B5EF4-FFF2-40B4-BE49-F238E27FC236}">
                <a16:creationId xmlns:a16="http://schemas.microsoft.com/office/drawing/2014/main" id="{BC82D2F2-300F-4CF3-A27F-0DE0468F6D69}"/>
              </a:ext>
            </a:extLst>
          </p:cNvPr>
          <p:cNvGrpSpPr/>
          <p:nvPr userDrawn="1"/>
        </p:nvGrpSpPr>
        <p:grpSpPr>
          <a:xfrm>
            <a:off x="9542551" y="432506"/>
            <a:ext cx="1614235" cy="797069"/>
            <a:chOff x="9463668" y="1940312"/>
            <a:chExt cx="1614235" cy="797069"/>
          </a:xfrm>
        </p:grpSpPr>
        <p:sp>
          <p:nvSpPr>
            <p:cNvPr id="40" name="Textfeld 39">
              <a:extLst>
                <a:ext uri="{FF2B5EF4-FFF2-40B4-BE49-F238E27FC236}">
                  <a16:creationId xmlns:a16="http://schemas.microsoft.com/office/drawing/2014/main" id="{5BEF0ACF-6B40-41BC-B611-AE63DCB415FD}"/>
                </a:ext>
              </a:extLst>
            </p:cNvPr>
            <p:cNvSpPr txBox="1"/>
            <p:nvPr/>
          </p:nvSpPr>
          <p:spPr>
            <a:xfrm>
              <a:off x="9463668" y="1940312"/>
              <a:ext cx="1614235" cy="797069"/>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pre-set agenda </a:t>
              </a:r>
              <a:br>
                <a:rPr lang="en-US" sz="700" dirty="0">
                  <a:solidFill>
                    <a:schemeClr val="bg1"/>
                  </a:solidFill>
                </a:rPr>
              </a:br>
              <a:r>
                <a:rPr lang="en-US" sz="700" dirty="0">
                  <a:solidFill>
                    <a:schemeClr val="bg1"/>
                  </a:solidFill>
                </a:rPr>
                <a:t>slide with two columns.</a:t>
              </a:r>
            </a:p>
          </p:txBody>
        </p:sp>
        <p:sp>
          <p:nvSpPr>
            <p:cNvPr id="41" name="Freihandform: Form 122">
              <a:extLst>
                <a:ext uri="{FF2B5EF4-FFF2-40B4-BE49-F238E27FC236}">
                  <a16:creationId xmlns:a16="http://schemas.microsoft.com/office/drawing/2014/main" id="{B7771B05-F747-42C3-92F8-8922A3434286}"/>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52381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slide ">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701629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fik 5" descr="Ein Bild, das Gebäude, draußen, groß, Straße enthält.&#10;&#10;Automatisch generierte Beschreibung">
            <a:extLst>
              <a:ext uri="{FF2B5EF4-FFF2-40B4-BE49-F238E27FC236}">
                <a16:creationId xmlns:a16="http://schemas.microsoft.com/office/drawing/2014/main" id="{0900633B-5A6A-49F4-B04E-90E12BD2B25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5738" y="438150"/>
            <a:ext cx="8775700" cy="4530622"/>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a:t>Subhead</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dirty="0"/>
              <a:t>Chapter</a:t>
            </a:r>
          </a:p>
        </p:txBody>
      </p:sp>
      <p:sp>
        <p:nvSpPr>
          <p:cNvPr id="7"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336DDA9-A52F-4EC5-83F4-15B0EF144D6C}" type="datetime4">
              <a:rPr lang="en-GB" smtClean="0"/>
              <a:t>24 March 2021</a:t>
            </a:fld>
            <a:endParaRPr lang="en-GB" dirty="0"/>
          </a:p>
        </p:txBody>
      </p:sp>
      <p:sp>
        <p:nvSpPr>
          <p:cNvPr id="14" name="Textfeld 26">
            <a:extLst>
              <a:ext uri="{FF2B5EF4-FFF2-40B4-BE49-F238E27FC236}">
                <a16:creationId xmlns:a16="http://schemas.microsoft.com/office/drawing/2014/main" id="{9A2D106A-ACA4-4333-80A2-31D5F2A75BBC}"/>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15" name="Rectangle 92">
            <a:extLst>
              <a:ext uri="{FF2B5EF4-FFF2-40B4-BE49-F238E27FC236}">
                <a16:creationId xmlns:a16="http://schemas.microsoft.com/office/drawing/2014/main" id="{298DEBB9-345C-4D6E-B268-0BAB35FB68E8}"/>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17" name="Fußzeilenplatzhalter 2">
            <a:extLst>
              <a:ext uri="{FF2B5EF4-FFF2-40B4-BE49-F238E27FC236}">
                <a16:creationId xmlns:a16="http://schemas.microsoft.com/office/drawing/2014/main" id="{A476C8DF-FB72-41ED-9BF0-0F1C475583A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t>gft.com</a:t>
            </a:r>
          </a:p>
        </p:txBody>
      </p:sp>
      <p:sp>
        <p:nvSpPr>
          <p:cNvPr id="18" name="Rechteck 50">
            <a:extLst>
              <a:ext uri="{FF2B5EF4-FFF2-40B4-BE49-F238E27FC236}">
                <a16:creationId xmlns:a16="http://schemas.microsoft.com/office/drawing/2014/main" id="{A42AE75D-6DEF-4C2A-BBF1-E09E3F00B3BC}"/>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grpSp>
        <p:nvGrpSpPr>
          <p:cNvPr id="19" name="Gruppieren 18">
            <a:extLst>
              <a:ext uri="{FF2B5EF4-FFF2-40B4-BE49-F238E27FC236}">
                <a16:creationId xmlns:a16="http://schemas.microsoft.com/office/drawing/2014/main" id="{CA884051-B57E-4726-B170-7150B226615D}"/>
              </a:ext>
            </a:extLst>
          </p:cNvPr>
          <p:cNvGrpSpPr>
            <a:grpSpLocks/>
          </p:cNvGrpSpPr>
          <p:nvPr userDrawn="1"/>
        </p:nvGrpSpPr>
        <p:grpSpPr>
          <a:xfrm>
            <a:off x="7767501" y="106363"/>
            <a:ext cx="1193937" cy="221456"/>
            <a:chOff x="8174038" y="147638"/>
            <a:chExt cx="787400" cy="146050"/>
          </a:xfrm>
        </p:grpSpPr>
        <p:sp>
          <p:nvSpPr>
            <p:cNvPr id="20" name="AutoShape 89">
              <a:extLst>
                <a:ext uri="{FF2B5EF4-FFF2-40B4-BE49-F238E27FC236}">
                  <a16:creationId xmlns:a16="http://schemas.microsoft.com/office/drawing/2014/main" id="{02462B99-0125-4FA7-B472-E796F6EEEC5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1" name="Rectangle 91">
              <a:extLst>
                <a:ext uri="{FF2B5EF4-FFF2-40B4-BE49-F238E27FC236}">
                  <a16:creationId xmlns:a16="http://schemas.microsoft.com/office/drawing/2014/main" id="{8911FBEC-A41A-4538-8644-E7E797C0C4AE}"/>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2" name="Rectangle 92">
              <a:extLst>
                <a:ext uri="{FF2B5EF4-FFF2-40B4-BE49-F238E27FC236}">
                  <a16:creationId xmlns:a16="http://schemas.microsoft.com/office/drawing/2014/main" id="{1A61BE1D-1604-4365-B2E4-CB3B513D99CE}"/>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3" name="Freeform 93">
              <a:extLst>
                <a:ext uri="{FF2B5EF4-FFF2-40B4-BE49-F238E27FC236}">
                  <a16:creationId xmlns:a16="http://schemas.microsoft.com/office/drawing/2014/main" id="{4F682DF3-9BA8-487E-8021-14A12BE854A5}"/>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4" name="Freeform 94">
              <a:extLst>
                <a:ext uri="{FF2B5EF4-FFF2-40B4-BE49-F238E27FC236}">
                  <a16:creationId xmlns:a16="http://schemas.microsoft.com/office/drawing/2014/main" id="{BF635887-0593-43BC-9BC7-6AC066EFACD3}"/>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5" name="Freeform 95">
              <a:extLst>
                <a:ext uri="{FF2B5EF4-FFF2-40B4-BE49-F238E27FC236}">
                  <a16:creationId xmlns:a16="http://schemas.microsoft.com/office/drawing/2014/main" id="{F70BF1F7-2143-4902-B5B7-105E2FC9DB46}"/>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grpSp>
        <p:nvGrpSpPr>
          <p:cNvPr id="27" name="Gruppieren 26">
            <a:extLst>
              <a:ext uri="{FF2B5EF4-FFF2-40B4-BE49-F238E27FC236}">
                <a16:creationId xmlns:a16="http://schemas.microsoft.com/office/drawing/2014/main" id="{2A79662E-2BE9-4C56-B250-3D3D4AFE53C8}"/>
              </a:ext>
            </a:extLst>
          </p:cNvPr>
          <p:cNvGrpSpPr/>
          <p:nvPr userDrawn="1"/>
        </p:nvGrpSpPr>
        <p:grpSpPr>
          <a:xfrm>
            <a:off x="9542551" y="432506"/>
            <a:ext cx="1614235" cy="797069"/>
            <a:chOff x="9463668" y="1940312"/>
            <a:chExt cx="1614235" cy="797069"/>
          </a:xfrm>
        </p:grpSpPr>
        <p:sp>
          <p:nvSpPr>
            <p:cNvPr id="28" name="Textfeld 27">
              <a:extLst>
                <a:ext uri="{FF2B5EF4-FFF2-40B4-BE49-F238E27FC236}">
                  <a16:creationId xmlns:a16="http://schemas.microsoft.com/office/drawing/2014/main" id="{54A8ECC6-948A-47CC-B29B-6F75DE505695}"/>
                </a:ext>
              </a:extLst>
            </p:cNvPr>
            <p:cNvSpPr txBox="1"/>
            <p:nvPr/>
          </p:nvSpPr>
          <p:spPr>
            <a:xfrm>
              <a:off x="9463668" y="1940312"/>
              <a:ext cx="1614235" cy="797069"/>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a:t>
              </a:r>
              <a:br>
                <a:rPr lang="en-US" sz="700" dirty="0">
                  <a:solidFill>
                    <a:schemeClr val="bg1"/>
                  </a:solidFill>
                </a:rPr>
              </a:br>
              <a:r>
                <a:rPr lang="en-US" sz="700" dirty="0">
                  <a:solidFill>
                    <a:schemeClr val="bg1"/>
                  </a:solidFill>
                </a:rPr>
                <a:t>divider slide.</a:t>
              </a:r>
            </a:p>
          </p:txBody>
        </p:sp>
        <p:sp>
          <p:nvSpPr>
            <p:cNvPr id="29" name="Freihandform: Form 122">
              <a:extLst>
                <a:ext uri="{FF2B5EF4-FFF2-40B4-BE49-F238E27FC236}">
                  <a16:creationId xmlns:a16="http://schemas.microsoft.com/office/drawing/2014/main" id="{C6E1355A-D959-46AA-B2A0-09872CEF48CC}"/>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431983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slide with flexible backgroun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63256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7D3407B-4155-46F8-9E4D-E714BBCE04CB}"/>
              </a:ext>
            </a:extLst>
          </p:cNvPr>
          <p:cNvSpPr/>
          <p:nvPr userDrawn="1"/>
        </p:nvSpPr>
        <p:spPr>
          <a:xfrm>
            <a:off x="0" y="438150"/>
            <a:ext cx="9144000" cy="45196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sp>
        <p:nvSpPr>
          <p:cNvPr id="26" name="Bildplatzhalter 2">
            <a:extLst>
              <a:ext uri="{FF2B5EF4-FFF2-40B4-BE49-F238E27FC236}">
                <a16:creationId xmlns:a16="http://schemas.microsoft.com/office/drawing/2014/main" id="{4E17DB63-2F2E-4026-9325-E261C9BFEF63}"/>
              </a:ext>
            </a:extLst>
          </p:cNvPr>
          <p:cNvSpPr>
            <a:spLocks noGrp="1"/>
          </p:cNvSpPr>
          <p:nvPr>
            <p:ph type="pic" sz="quarter" idx="15" hasCustomPrompt="1"/>
          </p:nvPr>
        </p:nvSpPr>
        <p:spPr>
          <a:xfrm>
            <a:off x="188912" y="441325"/>
            <a:ext cx="8772526" cy="4519613"/>
          </a:xfrm>
          <a:solidFill>
            <a:schemeClr val="accent6"/>
          </a:solidFill>
        </p:spPr>
        <p:txBody>
          <a:bodyPr>
            <a:noAutofit/>
          </a:bodyPr>
          <a:lstStyle>
            <a:lvl1pPr marL="0" indent="0">
              <a:buNone/>
              <a:defRPr sz="1200">
                <a:solidFill>
                  <a:schemeClr val="bg1"/>
                </a:solidFill>
              </a:defRPr>
            </a:lvl1pPr>
          </a:lstStyle>
          <a:p>
            <a:r>
              <a:rPr lang="en-US" dirty="0"/>
              <a:t>Insert title picture or background 11 columns from image pack</a:t>
            </a:r>
            <a:endParaRPr lang="en-GB" dirty="0"/>
          </a:p>
        </p:txBody>
      </p:sp>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a:t>Subhead</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dirty="0"/>
              <a:t>Chapter</a:t>
            </a:r>
          </a:p>
        </p:txBody>
      </p:sp>
      <p:sp>
        <p:nvSpPr>
          <p:cNvPr id="7"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D7971D7-BFB8-4D6A-B839-20B43E091ACD}" type="datetime4">
              <a:rPr lang="en-GB" smtClean="0"/>
              <a:t>24 March 2021</a:t>
            </a:fld>
            <a:endParaRPr lang="en-GB" dirty="0"/>
          </a:p>
        </p:txBody>
      </p:sp>
      <p:sp>
        <p:nvSpPr>
          <p:cNvPr id="14" name="Textfeld 26">
            <a:extLst>
              <a:ext uri="{FF2B5EF4-FFF2-40B4-BE49-F238E27FC236}">
                <a16:creationId xmlns:a16="http://schemas.microsoft.com/office/drawing/2014/main" id="{9A2D106A-ACA4-4333-80A2-31D5F2A75BBC}"/>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15" name="Rectangle 92">
            <a:extLst>
              <a:ext uri="{FF2B5EF4-FFF2-40B4-BE49-F238E27FC236}">
                <a16:creationId xmlns:a16="http://schemas.microsoft.com/office/drawing/2014/main" id="{298DEBB9-345C-4D6E-B268-0BAB35FB68E8}"/>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17" name="Fußzeilenplatzhalter 2">
            <a:extLst>
              <a:ext uri="{FF2B5EF4-FFF2-40B4-BE49-F238E27FC236}">
                <a16:creationId xmlns:a16="http://schemas.microsoft.com/office/drawing/2014/main" id="{A476C8DF-FB72-41ED-9BF0-0F1C475583A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t>gft.com</a:t>
            </a:r>
          </a:p>
        </p:txBody>
      </p:sp>
      <p:sp>
        <p:nvSpPr>
          <p:cNvPr id="18" name="Rechteck 50">
            <a:extLst>
              <a:ext uri="{FF2B5EF4-FFF2-40B4-BE49-F238E27FC236}">
                <a16:creationId xmlns:a16="http://schemas.microsoft.com/office/drawing/2014/main" id="{A42AE75D-6DEF-4C2A-BBF1-E09E3F00B3BC}"/>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grpSp>
        <p:nvGrpSpPr>
          <p:cNvPr id="19" name="Gruppieren 18">
            <a:extLst>
              <a:ext uri="{FF2B5EF4-FFF2-40B4-BE49-F238E27FC236}">
                <a16:creationId xmlns:a16="http://schemas.microsoft.com/office/drawing/2014/main" id="{CA884051-B57E-4726-B170-7150B226615D}"/>
              </a:ext>
            </a:extLst>
          </p:cNvPr>
          <p:cNvGrpSpPr>
            <a:grpSpLocks/>
          </p:cNvGrpSpPr>
          <p:nvPr userDrawn="1"/>
        </p:nvGrpSpPr>
        <p:grpSpPr>
          <a:xfrm>
            <a:off x="7767501" y="106363"/>
            <a:ext cx="1193937" cy="221456"/>
            <a:chOff x="8174038" y="147638"/>
            <a:chExt cx="787400" cy="146050"/>
          </a:xfrm>
        </p:grpSpPr>
        <p:sp>
          <p:nvSpPr>
            <p:cNvPr id="20" name="AutoShape 89">
              <a:extLst>
                <a:ext uri="{FF2B5EF4-FFF2-40B4-BE49-F238E27FC236}">
                  <a16:creationId xmlns:a16="http://schemas.microsoft.com/office/drawing/2014/main" id="{02462B99-0125-4FA7-B472-E796F6EEEC5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1" name="Rectangle 91">
              <a:extLst>
                <a:ext uri="{FF2B5EF4-FFF2-40B4-BE49-F238E27FC236}">
                  <a16:creationId xmlns:a16="http://schemas.microsoft.com/office/drawing/2014/main" id="{8911FBEC-A41A-4538-8644-E7E797C0C4AE}"/>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2" name="Rectangle 92">
              <a:extLst>
                <a:ext uri="{FF2B5EF4-FFF2-40B4-BE49-F238E27FC236}">
                  <a16:creationId xmlns:a16="http://schemas.microsoft.com/office/drawing/2014/main" id="{1A61BE1D-1604-4365-B2E4-CB3B513D99CE}"/>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3" name="Freeform 93">
              <a:extLst>
                <a:ext uri="{FF2B5EF4-FFF2-40B4-BE49-F238E27FC236}">
                  <a16:creationId xmlns:a16="http://schemas.microsoft.com/office/drawing/2014/main" id="{4F682DF3-9BA8-487E-8021-14A12BE854A5}"/>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4" name="Freeform 94">
              <a:extLst>
                <a:ext uri="{FF2B5EF4-FFF2-40B4-BE49-F238E27FC236}">
                  <a16:creationId xmlns:a16="http://schemas.microsoft.com/office/drawing/2014/main" id="{BF635887-0593-43BC-9BC7-6AC066EFACD3}"/>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5" name="Freeform 95">
              <a:extLst>
                <a:ext uri="{FF2B5EF4-FFF2-40B4-BE49-F238E27FC236}">
                  <a16:creationId xmlns:a16="http://schemas.microsoft.com/office/drawing/2014/main" id="{F70BF1F7-2143-4902-B5B7-105E2FC9DB46}"/>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grpSp>
        <p:nvGrpSpPr>
          <p:cNvPr id="27" name="Gruppieren 26">
            <a:extLst>
              <a:ext uri="{FF2B5EF4-FFF2-40B4-BE49-F238E27FC236}">
                <a16:creationId xmlns:a16="http://schemas.microsoft.com/office/drawing/2014/main" id="{0F4DCCBF-8F8C-4BE3-A377-973252638326}"/>
              </a:ext>
            </a:extLst>
          </p:cNvPr>
          <p:cNvGrpSpPr/>
          <p:nvPr userDrawn="1"/>
        </p:nvGrpSpPr>
        <p:grpSpPr>
          <a:xfrm>
            <a:off x="9542551" y="432506"/>
            <a:ext cx="1614235" cy="1227956"/>
            <a:chOff x="9463668" y="1940312"/>
            <a:chExt cx="1614235" cy="1227956"/>
          </a:xfrm>
        </p:grpSpPr>
        <p:sp>
          <p:nvSpPr>
            <p:cNvPr id="29" name="Textfeld 28">
              <a:extLst>
                <a:ext uri="{FF2B5EF4-FFF2-40B4-BE49-F238E27FC236}">
                  <a16:creationId xmlns:a16="http://schemas.microsoft.com/office/drawing/2014/main" id="{1E398089-BAC4-4754-ABE9-F1D315B9EFD3}"/>
                </a:ext>
              </a:extLst>
            </p:cNvPr>
            <p:cNvSpPr txBox="1"/>
            <p:nvPr/>
          </p:nvSpPr>
          <p:spPr>
            <a:xfrm>
              <a:off x="9463668" y="1940312"/>
              <a:ext cx="1614235" cy="1227956"/>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divider slide with</a:t>
              </a:r>
              <a:br>
                <a:rPr lang="en-US" sz="700" dirty="0">
                  <a:solidFill>
                    <a:schemeClr val="bg1"/>
                  </a:solidFill>
                </a:rPr>
              </a:br>
              <a:r>
                <a:rPr lang="en-US" sz="700" dirty="0">
                  <a:solidFill>
                    <a:schemeClr val="bg1"/>
                  </a:solidFill>
                </a:rPr>
                <a:t>flexible background. Insert</a:t>
              </a:r>
              <a:br>
                <a:rPr lang="en-US" sz="700" dirty="0">
                  <a:solidFill>
                    <a:schemeClr val="bg1"/>
                  </a:solidFill>
                </a:rPr>
              </a:br>
              <a:r>
                <a:rPr lang="en-US" sz="700" dirty="0">
                  <a:solidFill>
                    <a:schemeClr val="bg1"/>
                  </a:solidFill>
                </a:rPr>
                <a:t>a title or 11 columns picture </a:t>
              </a:r>
              <a:br>
                <a:rPr lang="en-US" sz="700" dirty="0">
                  <a:solidFill>
                    <a:schemeClr val="bg1"/>
                  </a:solidFill>
                </a:rPr>
              </a:br>
              <a:r>
                <a:rPr lang="en-US" sz="700" dirty="0">
                  <a:solidFill>
                    <a:schemeClr val="bg1"/>
                  </a:solidFill>
                </a:rPr>
                <a:t>from the GFT Image Pack </a:t>
              </a:r>
              <a:br>
                <a:rPr lang="en-US" sz="700" dirty="0">
                  <a:solidFill>
                    <a:schemeClr val="bg1"/>
                  </a:solidFill>
                </a:rPr>
              </a:br>
              <a:r>
                <a:rPr lang="en-US" sz="700" dirty="0">
                  <a:solidFill>
                    <a:schemeClr val="bg1"/>
                  </a:solidFill>
                </a:rPr>
                <a:t>with the image placeholder or change image by right click.</a:t>
              </a:r>
            </a:p>
          </p:txBody>
        </p:sp>
        <p:sp>
          <p:nvSpPr>
            <p:cNvPr id="30" name="Freihandform: Form 122">
              <a:extLst>
                <a:ext uri="{FF2B5EF4-FFF2-40B4-BE49-F238E27FC236}">
                  <a16:creationId xmlns:a16="http://schemas.microsoft.com/office/drawing/2014/main" id="{D5EDFC96-949A-49CA-8616-C6C171CDEC34}"/>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414883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slide no frame for black fo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642672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6" name="Textfeld 26">
            <a:extLst>
              <a:ext uri="{FF2B5EF4-FFF2-40B4-BE49-F238E27FC236}">
                <a16:creationId xmlns:a16="http://schemas.microsoft.com/office/drawing/2014/main" id="{EE9B0EB7-0F71-4CBB-ABA5-CC8581066F35}"/>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34" name="Rectangle 92">
            <a:extLst>
              <a:ext uri="{FF2B5EF4-FFF2-40B4-BE49-F238E27FC236}">
                <a16:creationId xmlns:a16="http://schemas.microsoft.com/office/drawing/2014/main" id="{2849F5C4-7F0F-4E99-A80C-6CE7CD7254F3}"/>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7" name="Fußzeilenplatzhalter 2">
            <a:extLst>
              <a:ext uri="{FF2B5EF4-FFF2-40B4-BE49-F238E27FC236}">
                <a16:creationId xmlns:a16="http://schemas.microsoft.com/office/drawing/2014/main" id="{B5C39DEC-E230-4B79-8600-D2510F1D364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a:t>gft.com</a:t>
            </a:r>
            <a:endParaRPr lang="en-GB" b="1" cap="none" dirty="0"/>
          </a:p>
        </p:txBody>
      </p:sp>
      <p:sp>
        <p:nvSpPr>
          <p:cNvPr id="78" name="Rechteck 50">
            <a:extLst>
              <a:ext uri="{FF2B5EF4-FFF2-40B4-BE49-F238E27FC236}">
                <a16:creationId xmlns:a16="http://schemas.microsoft.com/office/drawing/2014/main" id="{62D81B0C-E577-4A7A-9DE0-45927AD8A68B}"/>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dirty="0"/>
              <a:t>Chapter</a:t>
            </a:r>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0E66CA1-71A0-4D8C-90B6-E880F6DBB62A}" type="datetime4">
              <a:rPr lang="en-GB" smtClean="0"/>
              <a:t>24 March 2021</a:t>
            </a:fld>
            <a:endParaRPr lang="en-GB" dirty="0"/>
          </a:p>
        </p:txBody>
      </p:sp>
      <p:sp>
        <p:nvSpPr>
          <p:cNvPr id="79" name="Textplatzhalter 8">
            <a:extLst>
              <a:ext uri="{FF2B5EF4-FFF2-40B4-BE49-F238E27FC236}">
                <a16:creationId xmlns:a16="http://schemas.microsoft.com/office/drawing/2014/main" id="{517A8D95-C001-4779-9940-86EBA292BCFB}"/>
              </a:ext>
            </a:extLst>
          </p:cNvPr>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a:t>Subhead</a:t>
            </a:r>
            <a:endParaRPr lang="en-GB" dirty="0"/>
          </a:p>
        </p:txBody>
      </p:sp>
      <p:grpSp>
        <p:nvGrpSpPr>
          <p:cNvPr id="80" name="Gruppieren 79">
            <a:extLst>
              <a:ext uri="{FF2B5EF4-FFF2-40B4-BE49-F238E27FC236}">
                <a16:creationId xmlns:a16="http://schemas.microsoft.com/office/drawing/2014/main" id="{39824A0F-31E8-4D90-A923-8EB654626E8B}"/>
              </a:ext>
            </a:extLst>
          </p:cNvPr>
          <p:cNvGrpSpPr/>
          <p:nvPr userDrawn="1"/>
        </p:nvGrpSpPr>
        <p:grpSpPr>
          <a:xfrm>
            <a:off x="9542551" y="432506"/>
            <a:ext cx="1614235" cy="1766565"/>
            <a:chOff x="9463668" y="1940312"/>
            <a:chExt cx="1614235" cy="1766565"/>
          </a:xfrm>
        </p:grpSpPr>
        <p:sp>
          <p:nvSpPr>
            <p:cNvPr id="81" name="Textfeld 80">
              <a:extLst>
                <a:ext uri="{FF2B5EF4-FFF2-40B4-BE49-F238E27FC236}">
                  <a16:creationId xmlns:a16="http://schemas.microsoft.com/office/drawing/2014/main" id="{256B8EA2-6466-45F7-A58D-2EBCF08D19A3}"/>
                </a:ext>
              </a:extLst>
            </p:cNvPr>
            <p:cNvSpPr txBox="1"/>
            <p:nvPr/>
          </p:nvSpPr>
          <p:spPr>
            <a:xfrm>
              <a:off x="9463668" y="1940312"/>
              <a:ext cx="1614235" cy="1766565"/>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divider slide without white frame for light images or patterns. To select an image, right-click background area, choose “format background…” and fill the background with picture from </a:t>
              </a:r>
              <a:br>
                <a:rPr lang="en-US" sz="700" dirty="0">
                  <a:solidFill>
                    <a:schemeClr val="bg1"/>
                  </a:solidFill>
                </a:rPr>
              </a:br>
              <a:r>
                <a:rPr lang="en-US" sz="700" dirty="0">
                  <a:solidFill>
                    <a:schemeClr val="bg1"/>
                  </a:solidFill>
                </a:rPr>
                <a:t>file (select an image from the GFT Image Pack, folder “Full screen images no frame”)</a:t>
              </a:r>
            </a:p>
            <a:p>
              <a:r>
                <a:rPr lang="en-US" sz="700" dirty="0">
                  <a:solidFill>
                    <a:schemeClr val="bg1"/>
                  </a:solidFill>
                </a:rPr>
                <a:t>Make sure there is no other text than the headline on the slide!</a:t>
              </a:r>
            </a:p>
          </p:txBody>
        </p:sp>
        <p:sp>
          <p:nvSpPr>
            <p:cNvPr id="83" name="Freihandform: Form 122">
              <a:extLst>
                <a:ext uri="{FF2B5EF4-FFF2-40B4-BE49-F238E27FC236}">
                  <a16:creationId xmlns:a16="http://schemas.microsoft.com/office/drawing/2014/main" id="{60EA43FD-C691-4A36-8627-0B5F9FA0F8C0}"/>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799869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slide no frame for white fo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6238804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6" name="Textfeld 26">
            <a:extLst>
              <a:ext uri="{FF2B5EF4-FFF2-40B4-BE49-F238E27FC236}">
                <a16:creationId xmlns:a16="http://schemas.microsoft.com/office/drawing/2014/main" id="{EE9B0EB7-0F71-4CBB-ABA5-CC8581066F35}"/>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bg1"/>
                </a:solidFill>
              </a:rPr>
              <a:pPr algn="l" defTabSz="685800"/>
              <a:t>‹#›</a:t>
            </a:fld>
            <a:endParaRPr lang="en-GB" sz="600" b="1" noProof="0" dirty="0">
              <a:solidFill>
                <a:schemeClr val="bg1"/>
              </a:solidFill>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34" name="Rectangle 92">
            <a:extLst>
              <a:ext uri="{FF2B5EF4-FFF2-40B4-BE49-F238E27FC236}">
                <a16:creationId xmlns:a16="http://schemas.microsoft.com/office/drawing/2014/main" id="{2849F5C4-7F0F-4E99-A80C-6CE7CD7254F3}"/>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7" name="Fußzeilenplatzhalter 2">
            <a:extLst>
              <a:ext uri="{FF2B5EF4-FFF2-40B4-BE49-F238E27FC236}">
                <a16:creationId xmlns:a16="http://schemas.microsoft.com/office/drawing/2014/main" id="{B5C39DEC-E230-4B79-8600-D2510F1D364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solidFill>
                  <a:schemeClr val="bg1"/>
                </a:solidFill>
              </a:rPr>
              <a:t>gft.com</a:t>
            </a:r>
          </a:p>
        </p:txBody>
      </p:sp>
      <p:sp>
        <p:nvSpPr>
          <p:cNvPr id="78" name="Rechteck 50">
            <a:extLst>
              <a:ext uri="{FF2B5EF4-FFF2-40B4-BE49-F238E27FC236}">
                <a16:creationId xmlns:a16="http://schemas.microsoft.com/office/drawing/2014/main" id="{62D81B0C-E577-4A7A-9DE0-45927AD8A68B}"/>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solidFill>
                  <a:schemeClr val="bg1"/>
                </a:solidFill>
              </a:defRPr>
            </a:lvl1pPr>
          </a:lstStyle>
          <a:p>
            <a:r>
              <a:rPr lang="en-GB" dirty="0"/>
              <a:t>Chapter</a:t>
            </a:r>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chemeClr val="bg1"/>
                </a:solidFill>
              </a:defRPr>
            </a:lvl1pPr>
          </a:lstStyle>
          <a:p>
            <a:pPr defTabSz="685800"/>
            <a:fld id="{9889859E-A33A-43BA-AB28-C2A0C400745A}" type="datetime4">
              <a:rPr lang="en-GB" smtClean="0"/>
              <a:t>24 March 2021</a:t>
            </a:fld>
            <a:endParaRPr lang="en-GB" dirty="0"/>
          </a:p>
        </p:txBody>
      </p:sp>
      <p:sp>
        <p:nvSpPr>
          <p:cNvPr id="79" name="Textplatzhalter 8">
            <a:extLst>
              <a:ext uri="{FF2B5EF4-FFF2-40B4-BE49-F238E27FC236}">
                <a16:creationId xmlns:a16="http://schemas.microsoft.com/office/drawing/2014/main" id="{517A8D95-C001-4779-9940-86EBA292BCFB}"/>
              </a:ext>
            </a:extLst>
          </p:cNvPr>
          <p:cNvSpPr>
            <a:spLocks noGrp="1"/>
          </p:cNvSpPr>
          <p:nvPr>
            <p:ph type="body" sz="quarter" idx="13" hasCustomPrompt="1"/>
          </p:nvPr>
        </p:nvSpPr>
        <p:spPr>
          <a:xfrm>
            <a:off x="982662" y="4125566"/>
            <a:ext cx="7186612" cy="193899"/>
          </a:xfrm>
        </p:spPr>
        <p:txBody>
          <a:bodyPr/>
          <a:lstStyle>
            <a:lvl1pPr marL="0" indent="0">
              <a:buNone/>
              <a:defRPr sz="1400" b="1">
                <a:solidFill>
                  <a:schemeClr val="bg1"/>
                </a:solidFill>
              </a:defRPr>
            </a:lvl1pPr>
          </a:lstStyle>
          <a:p>
            <a:pPr lvl="0"/>
            <a:r>
              <a:rPr lang="en-GB" dirty="0"/>
              <a:t>Subhead</a:t>
            </a:r>
          </a:p>
        </p:txBody>
      </p:sp>
      <p:grpSp>
        <p:nvGrpSpPr>
          <p:cNvPr id="80" name="Gruppieren 79">
            <a:extLst>
              <a:ext uri="{FF2B5EF4-FFF2-40B4-BE49-F238E27FC236}">
                <a16:creationId xmlns:a16="http://schemas.microsoft.com/office/drawing/2014/main" id="{2377576D-B880-4299-80BF-2A386D27514B}"/>
              </a:ext>
            </a:extLst>
          </p:cNvPr>
          <p:cNvGrpSpPr/>
          <p:nvPr userDrawn="1"/>
        </p:nvGrpSpPr>
        <p:grpSpPr>
          <a:xfrm>
            <a:off x="9542551" y="432506"/>
            <a:ext cx="1614235" cy="1766565"/>
            <a:chOff x="9463668" y="1940312"/>
            <a:chExt cx="1614235" cy="1766565"/>
          </a:xfrm>
        </p:grpSpPr>
        <p:sp>
          <p:nvSpPr>
            <p:cNvPr id="82" name="Textfeld 81">
              <a:extLst>
                <a:ext uri="{FF2B5EF4-FFF2-40B4-BE49-F238E27FC236}">
                  <a16:creationId xmlns:a16="http://schemas.microsoft.com/office/drawing/2014/main" id="{6E214FB5-790D-4FF3-AD89-9B4B18689247}"/>
                </a:ext>
              </a:extLst>
            </p:cNvPr>
            <p:cNvSpPr txBox="1"/>
            <p:nvPr/>
          </p:nvSpPr>
          <p:spPr>
            <a:xfrm>
              <a:off x="9463668" y="1940312"/>
              <a:ext cx="1614235" cy="1766565"/>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divider slide without white frame for dark images or patterns. To select an image, right-click background area, choose “format background…” and fill the background with picture from </a:t>
              </a:r>
              <a:br>
                <a:rPr lang="en-US" sz="700" dirty="0">
                  <a:solidFill>
                    <a:schemeClr val="bg1"/>
                  </a:solidFill>
                </a:rPr>
              </a:br>
              <a:r>
                <a:rPr lang="en-US" sz="700" dirty="0">
                  <a:solidFill>
                    <a:schemeClr val="bg1"/>
                  </a:solidFill>
                </a:rPr>
                <a:t>file (select an image from the GFT Image Pack, folder “Full screen images no frame”)</a:t>
              </a:r>
            </a:p>
            <a:p>
              <a:r>
                <a:rPr lang="en-US" sz="700" dirty="0">
                  <a:solidFill>
                    <a:schemeClr val="bg1"/>
                  </a:solidFill>
                </a:rPr>
                <a:t>Make sure there is no other text than the headline on the slide!</a:t>
              </a:r>
            </a:p>
          </p:txBody>
        </p:sp>
        <p:sp>
          <p:nvSpPr>
            <p:cNvPr id="83" name="Freihandform: Form 122">
              <a:extLst>
                <a:ext uri="{FF2B5EF4-FFF2-40B4-BE49-F238E27FC236}">
                  <a16:creationId xmlns:a16="http://schemas.microsoft.com/office/drawing/2014/main" id="{CDC1C95D-14B0-4BAB-AD35-1CB783CB3111}"/>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401853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9449010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33413"/>
            <a:ext cx="4372865" cy="276999"/>
          </a:xfrm>
        </p:spPr>
        <p:txBody>
          <a:bodyPr/>
          <a:lstStyle>
            <a:lvl1pPr>
              <a:defRPr sz="2000" b="1"/>
            </a:lvl1pPr>
          </a:lstStyle>
          <a:p>
            <a:r>
              <a:rPr lang="en-GB"/>
              <a:t>Headline</a:t>
            </a:r>
            <a:endParaRPr lang="en-GB" dirty="0"/>
          </a:p>
        </p:txBody>
      </p:sp>
      <p:sp>
        <p:nvSpPr>
          <p:cNvPr id="15" name="Bildplatzhalter 14"/>
          <p:cNvSpPr>
            <a:spLocks noGrp="1"/>
          </p:cNvSpPr>
          <p:nvPr>
            <p:ph type="pic" sz="quarter" idx="14" hasCustomPrompt="1"/>
          </p:nvPr>
        </p:nvSpPr>
        <p:spPr>
          <a:xfrm>
            <a:off x="188914" y="441325"/>
            <a:ext cx="3125786" cy="4519612"/>
          </a:xfrm>
          <a:solidFill>
            <a:schemeClr val="accent6"/>
          </a:solidFill>
        </p:spPr>
        <p:txBody>
          <a:bodyPr>
            <a:noAutofit/>
          </a:bodyPr>
          <a:lstStyle>
            <a:lvl1pPr marL="0" indent="0">
              <a:buNone/>
              <a:defRPr sz="1200">
                <a:solidFill>
                  <a:schemeClr val="bg1"/>
                </a:solidFill>
              </a:defRPr>
            </a:lvl1pPr>
          </a:lstStyle>
          <a:p>
            <a:r>
              <a:rPr lang="en-GB"/>
              <a:t>Insert 4-column picture from imagepack</a:t>
            </a:r>
            <a:endParaRPr lang="en-GB" dirty="0"/>
          </a:p>
        </p:txBody>
      </p:sp>
      <p:sp>
        <p:nvSpPr>
          <p:cNvPr id="10" name="Datumsplatzhalter 28"/>
          <p:cNvSpPr>
            <a:spLocks noGrp="1"/>
          </p:cNvSpPr>
          <p:nvPr>
            <p:ph type="dt" sz="half" idx="2"/>
          </p:nvPr>
        </p:nvSpPr>
        <p:spPr>
          <a:xfrm>
            <a:off x="2579688" y="5003805"/>
            <a:ext cx="734400" cy="92333"/>
          </a:xfrm>
          <a:prstGeom prst="rect">
            <a:avLst/>
          </a:prstGeom>
          <a:noFill/>
          <a:ln w="9525">
            <a:noFill/>
            <a:miter lim="800000"/>
            <a:headEnd/>
            <a:tailEnd/>
          </a:ln>
        </p:spPr>
        <p:txBody>
          <a:bodyPr wrap="square" lIns="0" tIns="0" rIns="0" bIns="0" anchor="ctr">
            <a:spAutoFit/>
          </a:bodyPr>
          <a:lstStyle>
            <a:lvl1pPr algn="l">
              <a:defRPr lang="de-DE" sz="600" b="1" smtClean="0">
                <a:solidFill>
                  <a:srgbClr val="000000"/>
                </a:solidFill>
              </a:defRPr>
            </a:lvl1pPr>
          </a:lstStyle>
          <a:p>
            <a:pPr defTabSz="685800"/>
            <a:fld id="{6E954803-6ABA-46B8-9FED-AB22DFC9EB0C}" type="datetime4">
              <a:rPr lang="en-GB" smtClean="0"/>
              <a:t>24 March 2021</a:t>
            </a:fld>
            <a:endParaRPr lang="en-GB" dirty="0"/>
          </a:p>
        </p:txBody>
      </p:sp>
      <p:sp>
        <p:nvSpPr>
          <p:cNvPr id="3" name="Textplatzhalter 2"/>
          <p:cNvSpPr>
            <a:spLocks noGrp="1"/>
          </p:cNvSpPr>
          <p:nvPr>
            <p:ph type="body" sz="quarter" idx="15" hasCustomPrompt="1"/>
          </p:nvPr>
        </p:nvSpPr>
        <p:spPr>
          <a:xfrm>
            <a:off x="3790950" y="1264937"/>
            <a:ext cx="4378326"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2" name="Straight Connector 7">
            <a:extLst>
              <a:ext uri="{FF2B5EF4-FFF2-40B4-BE49-F238E27FC236}">
                <a16:creationId xmlns:a16="http://schemas.microsoft.com/office/drawing/2014/main" id="{C894FF3C-9FBA-4567-A4A3-338ACFB80063}"/>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uppieren 12">
            <a:extLst>
              <a:ext uri="{FF2B5EF4-FFF2-40B4-BE49-F238E27FC236}">
                <a16:creationId xmlns:a16="http://schemas.microsoft.com/office/drawing/2014/main" id="{AE1289A8-8560-405D-B6FC-2900526E5BA7}"/>
              </a:ext>
            </a:extLst>
          </p:cNvPr>
          <p:cNvGrpSpPr/>
          <p:nvPr userDrawn="1"/>
        </p:nvGrpSpPr>
        <p:grpSpPr>
          <a:xfrm>
            <a:off x="9542551" y="432506"/>
            <a:ext cx="1614235" cy="1227956"/>
            <a:chOff x="9463668" y="1940312"/>
            <a:chExt cx="1614235" cy="1227956"/>
          </a:xfrm>
        </p:grpSpPr>
        <p:sp>
          <p:nvSpPr>
            <p:cNvPr id="14" name="Textfeld 13">
              <a:extLst>
                <a:ext uri="{FF2B5EF4-FFF2-40B4-BE49-F238E27FC236}">
                  <a16:creationId xmlns:a16="http://schemas.microsoft.com/office/drawing/2014/main" id="{110B6477-3CB0-47A8-B62D-A0607AFCB03B}"/>
                </a:ext>
              </a:extLst>
            </p:cNvPr>
            <p:cNvSpPr txBox="1"/>
            <p:nvPr/>
          </p:nvSpPr>
          <p:spPr>
            <a:xfrm>
              <a:off x="9463668" y="1940312"/>
              <a:ext cx="1614235" cy="1227956"/>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slide</a:t>
              </a:r>
              <a:br>
                <a:rPr lang="en-US" sz="700" dirty="0">
                  <a:solidFill>
                    <a:schemeClr val="bg1"/>
                  </a:solidFill>
                </a:rPr>
              </a:br>
              <a:r>
                <a:rPr lang="en-US" sz="700" dirty="0">
                  <a:solidFill>
                    <a:schemeClr val="bg1"/>
                  </a:solidFill>
                </a:rPr>
                <a:t>for text with image. Insert</a:t>
              </a:r>
              <a:br>
                <a:rPr lang="en-US" sz="700" dirty="0">
                  <a:solidFill>
                    <a:schemeClr val="bg1"/>
                  </a:solidFill>
                </a:rPr>
              </a:br>
              <a:r>
                <a:rPr lang="en-US" sz="700" dirty="0">
                  <a:solidFill>
                    <a:schemeClr val="bg1"/>
                  </a:solidFill>
                </a:rPr>
                <a:t>a 4 columns picture from </a:t>
              </a:r>
              <a:br>
                <a:rPr lang="en-US" sz="700" dirty="0">
                  <a:solidFill>
                    <a:schemeClr val="bg1"/>
                  </a:solidFill>
                </a:rPr>
              </a:br>
              <a:r>
                <a:rPr lang="en-US" sz="700" dirty="0">
                  <a:solidFill>
                    <a:schemeClr val="bg1"/>
                  </a:solidFill>
                </a:rPr>
                <a:t>the GFT Image Pack with </a:t>
              </a:r>
              <a:br>
                <a:rPr lang="en-US" sz="700" dirty="0">
                  <a:solidFill>
                    <a:schemeClr val="bg1"/>
                  </a:solidFill>
                </a:rPr>
              </a:br>
              <a:r>
                <a:rPr lang="en-US" sz="700" dirty="0">
                  <a:solidFill>
                    <a:schemeClr val="bg1"/>
                  </a:solidFill>
                </a:rPr>
                <a:t>the image placeholder </a:t>
              </a:r>
              <a:br>
                <a:rPr lang="en-US" sz="700" dirty="0">
                  <a:solidFill>
                    <a:schemeClr val="bg1"/>
                  </a:solidFill>
                </a:rPr>
              </a:br>
              <a:r>
                <a:rPr lang="en-US" sz="700" dirty="0">
                  <a:solidFill>
                    <a:schemeClr val="bg1"/>
                  </a:solidFill>
                </a:rPr>
                <a:t>or change image by right click.</a:t>
              </a:r>
            </a:p>
          </p:txBody>
        </p:sp>
        <p:sp>
          <p:nvSpPr>
            <p:cNvPr id="16" name="Freihandform: Form 122">
              <a:extLst>
                <a:ext uri="{FF2B5EF4-FFF2-40B4-BE49-F238E27FC236}">
                  <a16:creationId xmlns:a16="http://schemas.microsoft.com/office/drawing/2014/main" id="{8FA591F0-A2D3-42DC-BA7C-0B9D5B460806}"/>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353740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522391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3" y="441325"/>
            <a:ext cx="6330949" cy="4519613"/>
          </a:xfrm>
          <a:solidFill>
            <a:schemeClr val="accent6"/>
          </a:solidFill>
        </p:spPr>
        <p:txBody>
          <a:bodyPr>
            <a:noAutofit/>
          </a:bodyPr>
          <a:lstStyle>
            <a:lvl1pPr marL="0" indent="0">
              <a:buNone/>
              <a:defRPr sz="1200">
                <a:solidFill>
                  <a:schemeClr val="bg1"/>
                </a:solidFill>
              </a:defRPr>
            </a:lvl1pPr>
          </a:lstStyle>
          <a:p>
            <a:r>
              <a:rPr lang="en-GB" dirty="0"/>
              <a:t>Insert 8-column picture from </a:t>
            </a:r>
            <a:r>
              <a:rPr lang="en-GB" dirty="0" err="1"/>
              <a:t>imagepack</a:t>
            </a:r>
            <a:endParaRPr lang="en-GB" dirty="0"/>
          </a:p>
        </p:txBody>
      </p:sp>
      <p:sp>
        <p:nvSpPr>
          <p:cNvPr id="6" name="Titel 5"/>
          <p:cNvSpPr>
            <a:spLocks noGrp="1"/>
          </p:cNvSpPr>
          <p:nvPr>
            <p:ph type="title" hasCustomPrompt="1"/>
          </p:nvPr>
        </p:nvSpPr>
        <p:spPr>
          <a:xfrm>
            <a:off x="6930391" y="633413"/>
            <a:ext cx="1648460" cy="276999"/>
          </a:xfrm>
        </p:spPr>
        <p:txBody>
          <a:bodyPr/>
          <a:lstStyle>
            <a:lvl1pPr>
              <a:defRPr sz="2000" b="1"/>
            </a:lvl1pPr>
          </a:lstStyle>
          <a:p>
            <a:r>
              <a:rPr lang="en-GB"/>
              <a:t>Headline</a:t>
            </a:r>
            <a:endParaRPr lang="en-GB" dirty="0"/>
          </a:p>
        </p:txBody>
      </p:sp>
      <p:sp>
        <p:nvSpPr>
          <p:cNvPr id="10"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C2C6EE6B-C769-4AA3-B0A2-57C9F4F72930}" type="datetime4">
              <a:rPr lang="en-GB" smtClean="0"/>
              <a:t>24 March 2021</a:t>
            </a:fld>
            <a:endParaRPr lang="en-GB" dirty="0"/>
          </a:p>
        </p:txBody>
      </p:sp>
      <p:sp>
        <p:nvSpPr>
          <p:cNvPr id="3" name="Textplatzhalter 2"/>
          <p:cNvSpPr>
            <a:spLocks noGrp="1"/>
          </p:cNvSpPr>
          <p:nvPr>
            <p:ph type="body" sz="quarter" idx="15" hasCustomPrompt="1"/>
          </p:nvPr>
        </p:nvSpPr>
        <p:spPr>
          <a:xfrm>
            <a:off x="6930391" y="1265238"/>
            <a:ext cx="1648460" cy="1158875"/>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12" name="Straight Connector 7">
            <a:extLst>
              <a:ext uri="{FF2B5EF4-FFF2-40B4-BE49-F238E27FC236}">
                <a16:creationId xmlns:a16="http://schemas.microsoft.com/office/drawing/2014/main" id="{9BB8C180-F262-43A9-B256-1E08EC103495}"/>
              </a:ext>
            </a:extLst>
          </p:cNvPr>
          <p:cNvCxnSpPr>
            <a:cxnSpLocks/>
          </p:cNvCxnSpPr>
          <p:nvPr userDrawn="1"/>
        </p:nvCxnSpPr>
        <p:spPr bwMode="gray">
          <a:xfrm>
            <a:off x="6545334"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882F17DD-F589-42C9-8203-688DD84FBBE9}"/>
              </a:ext>
            </a:extLst>
          </p:cNvPr>
          <p:cNvGrpSpPr/>
          <p:nvPr userDrawn="1"/>
        </p:nvGrpSpPr>
        <p:grpSpPr>
          <a:xfrm>
            <a:off x="9542551" y="432506"/>
            <a:ext cx="1614235" cy="1227956"/>
            <a:chOff x="9463668" y="1940312"/>
            <a:chExt cx="1614235" cy="1227956"/>
          </a:xfrm>
        </p:grpSpPr>
        <p:sp>
          <p:nvSpPr>
            <p:cNvPr id="14" name="Textfeld 13">
              <a:extLst>
                <a:ext uri="{FF2B5EF4-FFF2-40B4-BE49-F238E27FC236}">
                  <a16:creationId xmlns:a16="http://schemas.microsoft.com/office/drawing/2014/main" id="{CAC0BB39-1D37-4A7C-9F0F-D5AD9571123A}"/>
                </a:ext>
              </a:extLst>
            </p:cNvPr>
            <p:cNvSpPr txBox="1"/>
            <p:nvPr/>
          </p:nvSpPr>
          <p:spPr>
            <a:xfrm>
              <a:off x="9463668" y="1940312"/>
              <a:ext cx="1614235" cy="1227956"/>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slide </a:t>
              </a:r>
              <a:br>
                <a:rPr lang="en-US" sz="700" dirty="0">
                  <a:solidFill>
                    <a:schemeClr val="bg1"/>
                  </a:solidFill>
                </a:rPr>
              </a:br>
              <a:r>
                <a:rPr lang="en-US" sz="700" dirty="0">
                  <a:solidFill>
                    <a:schemeClr val="bg1"/>
                  </a:solidFill>
                </a:rPr>
                <a:t>for image with text. Insert </a:t>
              </a:r>
              <a:br>
                <a:rPr lang="en-US" sz="700" dirty="0">
                  <a:solidFill>
                    <a:schemeClr val="bg1"/>
                  </a:solidFill>
                </a:rPr>
              </a:br>
              <a:r>
                <a:rPr lang="en-US" sz="700" dirty="0">
                  <a:solidFill>
                    <a:schemeClr val="bg1"/>
                  </a:solidFill>
                </a:rPr>
                <a:t>an 8 columns picture from</a:t>
              </a:r>
              <a:br>
                <a:rPr lang="en-US" sz="700" dirty="0">
                  <a:solidFill>
                    <a:schemeClr val="bg1"/>
                  </a:solidFill>
                </a:rPr>
              </a:br>
              <a:r>
                <a:rPr lang="en-US" sz="700" dirty="0">
                  <a:solidFill>
                    <a:schemeClr val="bg1"/>
                  </a:solidFill>
                </a:rPr>
                <a:t>the GFT Image Pack with </a:t>
              </a:r>
              <a:br>
                <a:rPr lang="en-US" sz="700" dirty="0">
                  <a:solidFill>
                    <a:schemeClr val="bg1"/>
                  </a:solidFill>
                </a:rPr>
              </a:br>
              <a:r>
                <a:rPr lang="en-US" sz="700" dirty="0">
                  <a:solidFill>
                    <a:schemeClr val="bg1"/>
                  </a:solidFill>
                </a:rPr>
                <a:t>the image placeholder </a:t>
              </a:r>
              <a:br>
                <a:rPr lang="en-US" sz="700" dirty="0">
                  <a:solidFill>
                    <a:schemeClr val="bg1"/>
                  </a:solidFill>
                </a:rPr>
              </a:br>
              <a:r>
                <a:rPr lang="en-US" sz="700" dirty="0">
                  <a:solidFill>
                    <a:schemeClr val="bg1"/>
                  </a:solidFill>
                </a:rPr>
                <a:t>or change image by right click.</a:t>
              </a:r>
            </a:p>
          </p:txBody>
        </p:sp>
        <p:sp>
          <p:nvSpPr>
            <p:cNvPr id="16" name="Freihandform: Form 122">
              <a:extLst>
                <a:ext uri="{FF2B5EF4-FFF2-40B4-BE49-F238E27FC236}">
                  <a16:creationId xmlns:a16="http://schemas.microsoft.com/office/drawing/2014/main" id="{A7477A50-0594-426C-A9F2-2100078FC078}"/>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74546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5001485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6"/>
          </a:solidFill>
        </p:spPr>
        <p:txBody>
          <a:bodyPr>
            <a:noAutofit/>
          </a:bodyPr>
          <a:lstStyle>
            <a:lvl1pPr marL="0" indent="0">
              <a:buNone/>
              <a:defRPr sz="1200">
                <a:solidFill>
                  <a:schemeClr val="bg1"/>
                </a:solidFill>
              </a:defRPr>
            </a:lvl1pPr>
          </a:lstStyle>
          <a:p>
            <a:r>
              <a:rPr lang="en-US" dirty="0"/>
              <a:t>Insert title picture or background 11 columns from image pack</a:t>
            </a:r>
            <a:br>
              <a:rPr lang="en-GB" dirty="0"/>
            </a:br>
            <a:r>
              <a:rPr lang="en-GB" dirty="0"/>
              <a:t>No text but headline!</a:t>
            </a: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DC9E34F-8C59-4099-A3D2-6F6FB252E5E1}" type="datetime4">
              <a:rPr lang="en-GB" smtClean="0"/>
              <a:t>24 March 2021</a:t>
            </a:fld>
            <a:endParaRPr lang="en-GB" dirty="0"/>
          </a:p>
        </p:txBody>
      </p:sp>
      <p:grpSp>
        <p:nvGrpSpPr>
          <p:cNvPr id="10" name="Gruppieren 9">
            <a:extLst>
              <a:ext uri="{FF2B5EF4-FFF2-40B4-BE49-F238E27FC236}">
                <a16:creationId xmlns:a16="http://schemas.microsoft.com/office/drawing/2014/main" id="{F0541E44-168A-43AE-B7CB-41ED4B5EB28A}"/>
              </a:ext>
            </a:extLst>
          </p:cNvPr>
          <p:cNvGrpSpPr/>
          <p:nvPr userDrawn="1"/>
        </p:nvGrpSpPr>
        <p:grpSpPr>
          <a:xfrm>
            <a:off x="9542551" y="432506"/>
            <a:ext cx="1614235" cy="1335678"/>
            <a:chOff x="9463668" y="1940312"/>
            <a:chExt cx="1614235" cy="1335678"/>
          </a:xfrm>
        </p:grpSpPr>
        <p:sp>
          <p:nvSpPr>
            <p:cNvPr id="14" name="Textfeld 13">
              <a:extLst>
                <a:ext uri="{FF2B5EF4-FFF2-40B4-BE49-F238E27FC236}">
                  <a16:creationId xmlns:a16="http://schemas.microsoft.com/office/drawing/2014/main" id="{09D21A30-ED3D-4B28-98DA-6E4FFEA3959B}"/>
                </a:ext>
              </a:extLst>
            </p:cNvPr>
            <p:cNvSpPr txBox="1"/>
            <p:nvPr/>
          </p:nvSpPr>
          <p:spPr>
            <a:xfrm>
              <a:off x="9463668" y="1940312"/>
              <a:ext cx="1614235" cy="1335678"/>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image slide. Insert an 11 columns picture from the GFT Image Pack with the image placeholder. Make sure there is no other text than the headline on the slide or change image by right click!</a:t>
              </a:r>
            </a:p>
          </p:txBody>
        </p:sp>
        <p:sp>
          <p:nvSpPr>
            <p:cNvPr id="15" name="Freihandform: Form 122">
              <a:extLst>
                <a:ext uri="{FF2B5EF4-FFF2-40B4-BE49-F238E27FC236}">
                  <a16:creationId xmlns:a16="http://schemas.microsoft.com/office/drawing/2014/main" id="{BBFC4F42-8251-4B3B-8D4C-9146B5C1B648}"/>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417972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icture slide no frame for black fo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911281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6" name="Textfeld 26">
            <a:extLst>
              <a:ext uri="{FF2B5EF4-FFF2-40B4-BE49-F238E27FC236}">
                <a16:creationId xmlns:a16="http://schemas.microsoft.com/office/drawing/2014/main" id="{EE9B0EB7-0F71-4CBB-ABA5-CC8581066F35}"/>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34" name="Rectangle 92">
            <a:extLst>
              <a:ext uri="{FF2B5EF4-FFF2-40B4-BE49-F238E27FC236}">
                <a16:creationId xmlns:a16="http://schemas.microsoft.com/office/drawing/2014/main" id="{2849F5C4-7F0F-4E99-A80C-6CE7CD7254F3}"/>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7" name="Fußzeilenplatzhalter 2">
            <a:extLst>
              <a:ext uri="{FF2B5EF4-FFF2-40B4-BE49-F238E27FC236}">
                <a16:creationId xmlns:a16="http://schemas.microsoft.com/office/drawing/2014/main" id="{B5C39DEC-E230-4B79-8600-D2510F1D364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a:t>gft.com</a:t>
            </a:r>
            <a:endParaRPr lang="en-GB" b="1" cap="none" dirty="0"/>
          </a:p>
        </p:txBody>
      </p:sp>
      <p:sp>
        <p:nvSpPr>
          <p:cNvPr id="78" name="Rechteck 50">
            <a:extLst>
              <a:ext uri="{FF2B5EF4-FFF2-40B4-BE49-F238E27FC236}">
                <a16:creationId xmlns:a16="http://schemas.microsoft.com/office/drawing/2014/main" id="{62D81B0C-E577-4A7A-9DE0-45927AD8A68B}"/>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00A965C-B26B-4B46-9C51-A8D9AD3D4EAE}" type="datetime4">
              <a:rPr lang="en-GB" smtClean="0"/>
              <a:t>24 March 2021</a:t>
            </a:fld>
            <a:endParaRPr lang="en-GB" dirty="0"/>
          </a:p>
        </p:txBody>
      </p:sp>
      <p:grpSp>
        <p:nvGrpSpPr>
          <p:cNvPr id="79" name="Gruppieren 78">
            <a:extLst>
              <a:ext uri="{FF2B5EF4-FFF2-40B4-BE49-F238E27FC236}">
                <a16:creationId xmlns:a16="http://schemas.microsoft.com/office/drawing/2014/main" id="{FF319BAA-7BE1-4120-9D84-73586E625B89}"/>
              </a:ext>
            </a:extLst>
          </p:cNvPr>
          <p:cNvGrpSpPr/>
          <p:nvPr userDrawn="1"/>
        </p:nvGrpSpPr>
        <p:grpSpPr>
          <a:xfrm>
            <a:off x="9542551" y="432506"/>
            <a:ext cx="1614235" cy="1766565"/>
            <a:chOff x="9463668" y="1940312"/>
            <a:chExt cx="1614235" cy="1766565"/>
          </a:xfrm>
        </p:grpSpPr>
        <p:sp>
          <p:nvSpPr>
            <p:cNvPr id="81" name="Textfeld 80">
              <a:extLst>
                <a:ext uri="{FF2B5EF4-FFF2-40B4-BE49-F238E27FC236}">
                  <a16:creationId xmlns:a16="http://schemas.microsoft.com/office/drawing/2014/main" id="{F3D7D4FB-7D62-4942-B1B9-569581E7F27C}"/>
                </a:ext>
              </a:extLst>
            </p:cNvPr>
            <p:cNvSpPr txBox="1"/>
            <p:nvPr/>
          </p:nvSpPr>
          <p:spPr>
            <a:xfrm>
              <a:off x="9463668" y="1940312"/>
              <a:ext cx="1614235" cy="1766565"/>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an image slide without white frame for light images or patterns. To select an image, right-click background area, choose “format background…” and fill the background with picture from </a:t>
              </a:r>
              <a:br>
                <a:rPr lang="en-US" sz="700" dirty="0">
                  <a:solidFill>
                    <a:schemeClr val="bg1"/>
                  </a:solidFill>
                </a:rPr>
              </a:br>
              <a:r>
                <a:rPr lang="en-US" sz="700" dirty="0">
                  <a:solidFill>
                    <a:schemeClr val="bg1"/>
                  </a:solidFill>
                </a:rPr>
                <a:t>file (select an image from the GFT Image Pack, folder “Full screen images no frame”)</a:t>
              </a:r>
            </a:p>
            <a:p>
              <a:r>
                <a:rPr lang="en-US" sz="700" dirty="0">
                  <a:solidFill>
                    <a:schemeClr val="bg1"/>
                  </a:solidFill>
                </a:rPr>
                <a:t>Make sure there is no other text than the headline on the slide!</a:t>
              </a:r>
            </a:p>
          </p:txBody>
        </p:sp>
        <p:sp>
          <p:nvSpPr>
            <p:cNvPr id="82" name="Freihandform: Form 122">
              <a:extLst>
                <a:ext uri="{FF2B5EF4-FFF2-40B4-BE49-F238E27FC236}">
                  <a16:creationId xmlns:a16="http://schemas.microsoft.com/office/drawing/2014/main" id="{298AF437-A531-4619-9F7E-E4631D4B26C6}"/>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037508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slide no frame for white fo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8106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6" name="Textfeld 26">
            <a:extLst>
              <a:ext uri="{FF2B5EF4-FFF2-40B4-BE49-F238E27FC236}">
                <a16:creationId xmlns:a16="http://schemas.microsoft.com/office/drawing/2014/main" id="{EE9B0EB7-0F71-4CBB-ABA5-CC8581066F35}"/>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bg1"/>
                </a:solidFill>
              </a:rPr>
              <a:pPr algn="l" defTabSz="685800"/>
              <a:t>‹#›</a:t>
            </a:fld>
            <a:endParaRPr lang="en-GB" sz="600" b="1" noProof="0" dirty="0">
              <a:solidFill>
                <a:schemeClr val="bg1"/>
              </a:solidFill>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34" name="Rectangle 92">
            <a:extLst>
              <a:ext uri="{FF2B5EF4-FFF2-40B4-BE49-F238E27FC236}">
                <a16:creationId xmlns:a16="http://schemas.microsoft.com/office/drawing/2014/main" id="{2849F5C4-7F0F-4E99-A80C-6CE7CD7254F3}"/>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7" name="Fußzeilenplatzhalter 2">
            <a:extLst>
              <a:ext uri="{FF2B5EF4-FFF2-40B4-BE49-F238E27FC236}">
                <a16:creationId xmlns:a16="http://schemas.microsoft.com/office/drawing/2014/main" id="{B5C39DEC-E230-4B79-8600-D2510F1D3645}"/>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a:solidFill>
                  <a:schemeClr val="bg1"/>
                </a:solidFill>
              </a:rPr>
              <a:t>gft.com</a:t>
            </a:r>
            <a:endParaRPr lang="en-GB" b="1" cap="none" dirty="0">
              <a:solidFill>
                <a:schemeClr val="bg1"/>
              </a:solidFill>
            </a:endParaRPr>
          </a:p>
        </p:txBody>
      </p:sp>
      <p:sp>
        <p:nvSpPr>
          <p:cNvPr id="78" name="Rechteck 50">
            <a:extLst>
              <a:ext uri="{FF2B5EF4-FFF2-40B4-BE49-F238E27FC236}">
                <a16:creationId xmlns:a16="http://schemas.microsoft.com/office/drawing/2014/main" id="{62D81B0C-E577-4A7A-9DE0-45927AD8A68B}"/>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solidFill>
                  <a:schemeClr val="bg1"/>
                </a:solidFill>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chemeClr val="bg1"/>
                </a:solidFill>
              </a:defRPr>
            </a:lvl1pPr>
          </a:lstStyle>
          <a:p>
            <a:pPr defTabSz="685800"/>
            <a:fld id="{1854195A-0B67-4DA2-B78A-731BC64F309F}" type="datetime4">
              <a:rPr lang="en-GB" smtClean="0"/>
              <a:t>24 March 2021</a:t>
            </a:fld>
            <a:endParaRPr lang="en-GB" dirty="0"/>
          </a:p>
        </p:txBody>
      </p:sp>
      <p:grpSp>
        <p:nvGrpSpPr>
          <p:cNvPr id="79" name="Gruppieren 78">
            <a:extLst>
              <a:ext uri="{FF2B5EF4-FFF2-40B4-BE49-F238E27FC236}">
                <a16:creationId xmlns:a16="http://schemas.microsoft.com/office/drawing/2014/main" id="{27797950-2C90-41A7-9882-E7C1D4F6DF41}"/>
              </a:ext>
            </a:extLst>
          </p:cNvPr>
          <p:cNvGrpSpPr/>
          <p:nvPr userDrawn="1"/>
        </p:nvGrpSpPr>
        <p:grpSpPr>
          <a:xfrm>
            <a:off x="9542551" y="432506"/>
            <a:ext cx="1614235" cy="1766565"/>
            <a:chOff x="9463668" y="1940312"/>
            <a:chExt cx="1614235" cy="1766565"/>
          </a:xfrm>
        </p:grpSpPr>
        <p:sp>
          <p:nvSpPr>
            <p:cNvPr id="80" name="Textfeld 79">
              <a:extLst>
                <a:ext uri="{FF2B5EF4-FFF2-40B4-BE49-F238E27FC236}">
                  <a16:creationId xmlns:a16="http://schemas.microsoft.com/office/drawing/2014/main" id="{33C27395-643D-4CDE-BF83-1F4C292E20F0}"/>
                </a:ext>
              </a:extLst>
            </p:cNvPr>
            <p:cNvSpPr txBox="1"/>
            <p:nvPr/>
          </p:nvSpPr>
          <p:spPr>
            <a:xfrm>
              <a:off x="9463668" y="1940312"/>
              <a:ext cx="1614235" cy="1766565"/>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an image slide without white frame for dark images or patterns. To select an image, right-click background area, choose “format background…” and fill the background with picture from </a:t>
              </a:r>
              <a:br>
                <a:rPr lang="en-US" sz="700" dirty="0">
                  <a:solidFill>
                    <a:schemeClr val="bg1"/>
                  </a:solidFill>
                </a:rPr>
              </a:br>
              <a:r>
                <a:rPr lang="en-US" sz="700" dirty="0">
                  <a:solidFill>
                    <a:schemeClr val="bg1"/>
                  </a:solidFill>
                </a:rPr>
                <a:t>file (select an image from the GFT Image Pack, folder “Full screen images no frame”)</a:t>
              </a:r>
            </a:p>
            <a:p>
              <a:r>
                <a:rPr lang="en-US" sz="700" dirty="0">
                  <a:solidFill>
                    <a:schemeClr val="bg1"/>
                  </a:solidFill>
                </a:rPr>
                <a:t>Make sure there is no other text than the headline on the slide!</a:t>
              </a:r>
            </a:p>
          </p:txBody>
        </p:sp>
        <p:sp>
          <p:nvSpPr>
            <p:cNvPr id="82" name="Freihandform: Form 122">
              <a:extLst>
                <a:ext uri="{FF2B5EF4-FFF2-40B4-BE49-F238E27FC236}">
                  <a16:creationId xmlns:a16="http://schemas.microsoft.com/office/drawing/2014/main" id="{4F728D52-D38C-43AF-B918-297C75FC5BE5}"/>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87506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no frame for black font">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801095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13" name="Objekt 1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6FD9D257-B204-4045-8291-A1EE17D2BBDC}"/>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9" name="Textplatzhalter 8">
            <a:extLst>
              <a:ext uri="{FF2B5EF4-FFF2-40B4-BE49-F238E27FC236}">
                <a16:creationId xmlns:a16="http://schemas.microsoft.com/office/drawing/2014/main" id="{56254371-01FA-4897-B1DD-42F8D5EBEEC8}"/>
              </a:ext>
            </a:extLst>
          </p:cNvPr>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tx1"/>
                </a:solidFill>
              </a:defRPr>
            </a:lvl1pPr>
          </a:lstStyle>
          <a:p>
            <a:pPr lvl="0"/>
            <a:r>
              <a:rPr lang="en-GB"/>
              <a:t>Author, date</a:t>
            </a:r>
            <a:endParaRPr lang="en-GB" dirty="0"/>
          </a:p>
        </p:txBody>
      </p:sp>
      <p:sp>
        <p:nvSpPr>
          <p:cNvPr id="80" name="Titel 10">
            <a:extLst>
              <a:ext uri="{FF2B5EF4-FFF2-40B4-BE49-F238E27FC236}">
                <a16:creationId xmlns:a16="http://schemas.microsoft.com/office/drawing/2014/main" id="{87EAE6DA-02E7-487A-BF0C-F49EE88C7D71}"/>
              </a:ext>
            </a:extLst>
          </p:cNvPr>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tx1"/>
                </a:solidFill>
              </a:defRPr>
            </a:lvl1pPr>
          </a:lstStyle>
          <a:p>
            <a:r>
              <a:rPr lang="en-GB" dirty="0"/>
              <a:t>Title of the presentation</a:t>
            </a:r>
          </a:p>
        </p:txBody>
      </p:sp>
      <p:sp>
        <p:nvSpPr>
          <p:cNvPr id="81" name="Textfeld 80">
            <a:extLst>
              <a:ext uri="{FF2B5EF4-FFF2-40B4-BE49-F238E27FC236}">
                <a16:creationId xmlns:a16="http://schemas.microsoft.com/office/drawing/2014/main" id="{17D9DF02-E366-47EF-81E1-3A0CFF6FCE79}"/>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a:solidFill>
                  <a:schemeClr val="tx1"/>
                </a:solidFill>
              </a:rPr>
              <a:t>© 2020 | GFT Technologies SE and its affiliates. All rights reserved.</a:t>
            </a:r>
            <a:endParaRPr lang="en-GB" sz="600" b="0" dirty="0">
              <a:solidFill>
                <a:schemeClr val="tx1"/>
              </a:solidFill>
            </a:endParaRPr>
          </a:p>
        </p:txBody>
      </p:sp>
      <p:grpSp>
        <p:nvGrpSpPr>
          <p:cNvPr id="84" name="Gruppieren 83">
            <a:extLst>
              <a:ext uri="{FF2B5EF4-FFF2-40B4-BE49-F238E27FC236}">
                <a16:creationId xmlns:a16="http://schemas.microsoft.com/office/drawing/2014/main" id="{80F369BD-889F-40EF-9466-00DE38781F84}"/>
              </a:ext>
            </a:extLst>
          </p:cNvPr>
          <p:cNvGrpSpPr/>
          <p:nvPr userDrawn="1"/>
        </p:nvGrpSpPr>
        <p:grpSpPr>
          <a:xfrm>
            <a:off x="9542551" y="432506"/>
            <a:ext cx="1614235" cy="1551121"/>
            <a:chOff x="9463668" y="1940312"/>
            <a:chExt cx="1614235" cy="1551121"/>
          </a:xfrm>
        </p:grpSpPr>
        <p:sp>
          <p:nvSpPr>
            <p:cNvPr id="85" name="Textfeld 84">
              <a:extLst>
                <a:ext uri="{FF2B5EF4-FFF2-40B4-BE49-F238E27FC236}">
                  <a16:creationId xmlns:a16="http://schemas.microsoft.com/office/drawing/2014/main" id="{00EB687C-4C8B-4789-BE74-7179702889E4}"/>
                </a:ext>
              </a:extLst>
            </p:cNvPr>
            <p:cNvSpPr txBox="1"/>
            <p:nvPr/>
          </p:nvSpPr>
          <p:spPr>
            <a:xfrm>
              <a:off x="9463668" y="1940312"/>
              <a:ext cx="1614235" cy="1551121"/>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title slide without white frame for light images or patterns. To select an image, right-click background area, choose “format background…” and fill the background with picture from file (select an image from the GFT Image Pack, folder “Full screen images no frame”)</a:t>
              </a:r>
            </a:p>
          </p:txBody>
        </p:sp>
        <p:sp>
          <p:nvSpPr>
            <p:cNvPr id="86" name="Freihandform: Form 122">
              <a:extLst>
                <a:ext uri="{FF2B5EF4-FFF2-40B4-BE49-F238E27FC236}">
                  <a16:creationId xmlns:a16="http://schemas.microsoft.com/office/drawing/2014/main" id="{658B3469-6A80-4257-BA6A-9FEF7273F55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026144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ccess story ">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8841988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7024613E-FE0C-4DE9-BAD2-17B9CCBABB6F}"/>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1800" b="1" i="0" baseline="0" dirty="0">
              <a:solidFill>
                <a:schemeClr val="tx1"/>
              </a:solidFill>
              <a:latin typeface="Arial" panose="020B0604020202020204" pitchFamily="34" charset="0"/>
              <a:ea typeface="Geneva"/>
              <a:cs typeface="+mj-cs"/>
              <a:sym typeface="Arial" panose="020B0604020202020204" pitchFamily="34" charset="0"/>
            </a:endParaRPr>
          </a:p>
        </p:txBody>
      </p:sp>
      <p:grpSp>
        <p:nvGrpSpPr>
          <p:cNvPr id="28" name="Gruppieren 27">
            <a:extLst>
              <a:ext uri="{FF2B5EF4-FFF2-40B4-BE49-F238E27FC236}">
                <a16:creationId xmlns:a16="http://schemas.microsoft.com/office/drawing/2014/main" id="{1437B994-656E-4629-ABB3-F15BA265F8E7}"/>
              </a:ext>
            </a:extLst>
          </p:cNvPr>
          <p:cNvGrpSpPr/>
          <p:nvPr userDrawn="1"/>
        </p:nvGrpSpPr>
        <p:grpSpPr>
          <a:xfrm>
            <a:off x="9542551" y="432506"/>
            <a:ext cx="1614235" cy="797069"/>
            <a:chOff x="9463668" y="1940312"/>
            <a:chExt cx="1614235" cy="797069"/>
          </a:xfrm>
        </p:grpSpPr>
        <p:sp>
          <p:nvSpPr>
            <p:cNvPr id="29" name="Textfeld 28">
              <a:extLst>
                <a:ext uri="{FF2B5EF4-FFF2-40B4-BE49-F238E27FC236}">
                  <a16:creationId xmlns:a16="http://schemas.microsoft.com/office/drawing/2014/main" id="{73580869-D230-4122-85C1-2BA127A1C4C0}"/>
                </a:ext>
              </a:extLst>
            </p:cNvPr>
            <p:cNvSpPr txBox="1"/>
            <p:nvPr/>
          </p:nvSpPr>
          <p:spPr>
            <a:xfrm>
              <a:off x="9463668" y="1940312"/>
              <a:ext cx="1614235" cy="797069"/>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slide </a:t>
              </a:r>
              <a:br>
                <a:rPr lang="en-US" sz="700" dirty="0">
                  <a:solidFill>
                    <a:schemeClr val="bg1"/>
                  </a:solidFill>
                </a:rPr>
              </a:br>
              <a:r>
                <a:rPr lang="en-US" sz="700" dirty="0">
                  <a:solidFill>
                    <a:schemeClr val="bg1"/>
                  </a:solidFill>
                </a:rPr>
                <a:t>for success stories. </a:t>
              </a:r>
            </a:p>
          </p:txBody>
        </p:sp>
        <p:sp>
          <p:nvSpPr>
            <p:cNvPr id="30" name="Freihandform: Form 122">
              <a:extLst>
                <a:ext uri="{FF2B5EF4-FFF2-40B4-BE49-F238E27FC236}">
                  <a16:creationId xmlns:a16="http://schemas.microsoft.com/office/drawing/2014/main" id="{1ABB2467-F03B-4862-AB35-8BB3F2EAC67F}"/>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
        <p:nvSpPr>
          <p:cNvPr id="6" name="Rechteck 5"/>
          <p:cNvSpPr/>
          <p:nvPr userDrawn="1"/>
        </p:nvSpPr>
        <p:spPr>
          <a:xfrm>
            <a:off x="186532" y="441325"/>
            <a:ext cx="8774906" cy="4519613"/>
          </a:xfrm>
          <a:prstGeom prst="rect">
            <a:avLst/>
          </a:prstGeom>
          <a:solidFill>
            <a:srgbClr val="DFEAF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15708A4-8893-479D-9CA1-566243F3B545}" type="datetime4">
              <a:rPr lang="en-GB" smtClean="0"/>
              <a:t>24 March 2021</a:t>
            </a:fld>
            <a:endParaRPr lang="en-GB" dirty="0"/>
          </a:p>
        </p:txBody>
      </p:sp>
      <p:pic>
        <p:nvPicPr>
          <p:cNvPr id="10" name="Grafik 9">
            <a:extLst>
              <a:ext uri="{FF2B5EF4-FFF2-40B4-BE49-F238E27FC236}">
                <a16:creationId xmlns:a16="http://schemas.microsoft.com/office/drawing/2014/main" id="{4EBF2FCA-3666-4370-8138-ED6B11D77B1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87323" y="441324"/>
            <a:ext cx="3184527" cy="4519615"/>
          </a:xfrm>
          <a:prstGeom prst="rect">
            <a:avLst/>
          </a:prstGeom>
        </p:spPr>
      </p:pic>
      <p:pic>
        <p:nvPicPr>
          <p:cNvPr id="12" name="Grafik 11">
            <a:extLst>
              <a:ext uri="{FF2B5EF4-FFF2-40B4-BE49-F238E27FC236}">
                <a16:creationId xmlns:a16="http://schemas.microsoft.com/office/drawing/2014/main" id="{DDD5DB8D-C169-4963-B42E-7E71B8D373FB}"/>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1" b="816"/>
          <a:stretch/>
        </p:blipFill>
        <p:spPr>
          <a:xfrm>
            <a:off x="187323" y="1859281"/>
            <a:ext cx="3145980" cy="3103244"/>
          </a:xfrm>
          <a:prstGeom prst="rect">
            <a:avLst/>
          </a:prstGeom>
        </p:spPr>
      </p:pic>
      <p:pic>
        <p:nvPicPr>
          <p:cNvPr id="14" name="Grafik 13">
            <a:extLst>
              <a:ext uri="{FF2B5EF4-FFF2-40B4-BE49-F238E27FC236}">
                <a16:creationId xmlns:a16="http://schemas.microsoft.com/office/drawing/2014/main" id="{CA1D5E87-51D5-482C-B861-8677DA0A248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87323" y="441324"/>
            <a:ext cx="3145980" cy="1353903"/>
          </a:xfrm>
          <a:prstGeom prst="rect">
            <a:avLst/>
          </a:prstGeom>
        </p:spPr>
      </p:pic>
      <p:sp>
        <p:nvSpPr>
          <p:cNvPr id="15" name="Titel 5">
            <a:extLst>
              <a:ext uri="{FF2B5EF4-FFF2-40B4-BE49-F238E27FC236}">
                <a16:creationId xmlns:a16="http://schemas.microsoft.com/office/drawing/2014/main" id="{3F08AE8C-E6D1-4388-9DDC-9403B0AE08FC}"/>
              </a:ext>
            </a:extLst>
          </p:cNvPr>
          <p:cNvSpPr>
            <a:spLocks noGrp="1"/>
          </p:cNvSpPr>
          <p:nvPr>
            <p:ph type="title" hasCustomPrompt="1"/>
          </p:nvPr>
        </p:nvSpPr>
        <p:spPr>
          <a:xfrm>
            <a:off x="187323" y="576078"/>
            <a:ext cx="3112365" cy="747897"/>
          </a:xfrm>
          <a:noFill/>
        </p:spPr>
        <p:txBody>
          <a:bodyPr lIns="324000" tIns="0" rIns="144000" bIns="0" anchor="b">
            <a:spAutoFit/>
          </a:bodyPr>
          <a:lstStyle>
            <a:lvl1pPr>
              <a:defRPr sz="1800" b="1">
                <a:solidFill>
                  <a:schemeClr val="bg1"/>
                </a:solidFill>
              </a:defRPr>
            </a:lvl1pPr>
          </a:lstStyle>
          <a:p>
            <a:r>
              <a:rPr lang="en-GB" noProof="0"/>
              <a:t>Headline</a:t>
            </a:r>
            <a:br>
              <a:rPr lang="en-GB" noProof="0"/>
            </a:br>
            <a:r>
              <a:rPr lang="en-GB" noProof="0"/>
              <a:t>two or</a:t>
            </a:r>
            <a:br>
              <a:rPr lang="en-GB" noProof="0"/>
            </a:br>
            <a:r>
              <a:rPr lang="en-GB" noProof="0"/>
              <a:t>three lines</a:t>
            </a:r>
            <a:endParaRPr lang="en-GB" noProof="0" dirty="0"/>
          </a:p>
        </p:txBody>
      </p:sp>
      <p:sp>
        <p:nvSpPr>
          <p:cNvPr id="17" name="Textplatzhalter 18">
            <a:extLst>
              <a:ext uri="{FF2B5EF4-FFF2-40B4-BE49-F238E27FC236}">
                <a16:creationId xmlns:a16="http://schemas.microsoft.com/office/drawing/2014/main" id="{8A45BD2A-3FD2-418F-A6BB-8A8936D83E52}"/>
              </a:ext>
            </a:extLst>
          </p:cNvPr>
          <p:cNvSpPr>
            <a:spLocks noGrp="1"/>
          </p:cNvSpPr>
          <p:nvPr>
            <p:ph type="body" sz="quarter" idx="23" hasCustomPrompt="1"/>
          </p:nvPr>
        </p:nvSpPr>
        <p:spPr>
          <a:xfrm>
            <a:off x="187322" y="2007962"/>
            <a:ext cx="3112365" cy="498598"/>
          </a:xfrm>
        </p:spPr>
        <p:txBody>
          <a:bodyPr lIns="324000" rIns="144000">
            <a:spAutoFit/>
          </a:bodyPr>
          <a:lstStyle>
            <a:lvl1pPr marL="0" indent="0">
              <a:buNone/>
              <a:defRPr sz="1200" baseline="0">
                <a:solidFill>
                  <a:schemeClr val="bg1"/>
                </a:solidFill>
              </a:defRPr>
            </a:lvl1pPr>
          </a:lstStyle>
          <a:p>
            <a:pPr lvl="0"/>
            <a:r>
              <a:rPr lang="en-GB"/>
              <a:t>Please insert text, graphic or picture and c</a:t>
            </a:r>
            <a:r>
              <a:rPr lang="en-GB" noProof="0"/>
              <a:t>heck with: marketing-group@gft.com</a:t>
            </a:r>
            <a:endParaRPr lang="en-GB" dirty="0"/>
          </a:p>
        </p:txBody>
      </p:sp>
      <p:sp>
        <p:nvSpPr>
          <p:cNvPr id="18" name="Rechteck 17">
            <a:extLst>
              <a:ext uri="{FF2B5EF4-FFF2-40B4-BE49-F238E27FC236}">
                <a16:creationId xmlns:a16="http://schemas.microsoft.com/office/drawing/2014/main" id="{2B8D4479-AF10-4799-A736-D82BB79A04F5}"/>
              </a:ext>
            </a:extLst>
          </p:cNvPr>
          <p:cNvSpPr>
            <a:spLocks/>
          </p:cNvSpPr>
          <p:nvPr userDrawn="1"/>
        </p:nvSpPr>
        <p:spPr>
          <a:xfrm>
            <a:off x="187322" y="1536710"/>
            <a:ext cx="3112365" cy="166199"/>
          </a:xfrm>
          <a:prstGeom prst="rect">
            <a:avLst/>
          </a:prstGeom>
        </p:spPr>
        <p:txBody>
          <a:bodyPr vert="horz" lIns="324000" tIns="0" rIns="144000" bIns="0" rtlCol="0">
            <a:spAutoFit/>
          </a:bodyPr>
          <a:lstStyle/>
          <a:p>
            <a:pPr marR="0" lvl="0" indent="0" defTabSz="685800" fontAlgn="base">
              <a:lnSpc>
                <a:spcPct val="90000"/>
              </a:lnSpc>
              <a:spcBef>
                <a:spcPts val="600"/>
              </a:spcBef>
              <a:spcAft>
                <a:spcPct val="0"/>
              </a:spcAft>
              <a:buClr>
                <a:srgbClr val="000000"/>
              </a:buClr>
              <a:buSzTx/>
              <a:buFont typeface="Wingdings" panose="05000000000000000000" pitchFamily="2" charset="2"/>
              <a:buNone/>
              <a:tabLst/>
            </a:pPr>
            <a:r>
              <a:rPr lang="en-GB" sz="1200" b="0" noProof="0">
                <a:solidFill>
                  <a:schemeClr val="bg1"/>
                </a:solidFill>
                <a:ea typeface="Geneva" pitchFamily="-128" charset="-128"/>
              </a:rPr>
              <a:t>Success story</a:t>
            </a:r>
            <a:endParaRPr lang="en-GB" sz="1200" b="0" noProof="0" dirty="0">
              <a:solidFill>
                <a:schemeClr val="bg1"/>
              </a:solidFill>
              <a:ea typeface="Geneva" pitchFamily="-128" charset="-128"/>
            </a:endParaRPr>
          </a:p>
        </p:txBody>
      </p:sp>
      <p:sp>
        <p:nvSpPr>
          <p:cNvPr id="19" name="Textplatzhalter 3">
            <a:extLst>
              <a:ext uri="{FF2B5EF4-FFF2-40B4-BE49-F238E27FC236}">
                <a16:creationId xmlns:a16="http://schemas.microsoft.com/office/drawing/2014/main" id="{BE30909A-DFB6-49C7-8362-1755388B15D3}"/>
              </a:ext>
            </a:extLst>
          </p:cNvPr>
          <p:cNvSpPr>
            <a:spLocks noGrp="1"/>
          </p:cNvSpPr>
          <p:nvPr>
            <p:ph type="body" sz="quarter" idx="26" hasCustomPrompt="1"/>
          </p:nvPr>
        </p:nvSpPr>
        <p:spPr>
          <a:xfrm>
            <a:off x="3371850" y="438149"/>
            <a:ext cx="5588000" cy="3506480"/>
          </a:xfrm>
        </p:spPr>
        <p:txBody>
          <a:bodyPr lIns="396000" tIns="198000" rIns="144000" bIns="0">
            <a:spAutoFit/>
          </a:bodyPr>
          <a:lstStyle>
            <a:lvl1pPr marL="0" indent="0">
              <a:spcBef>
                <a:spcPts val="200"/>
              </a:spcBef>
              <a:buNone/>
              <a:defRPr sz="600" b="0" cap="all" baseline="0">
                <a:solidFill>
                  <a:schemeClr val="accent1"/>
                </a:solidFill>
              </a:defRPr>
            </a:lvl1pPr>
            <a:lvl2pPr marL="0" marR="0" indent="0" algn="l" defTabSz="685800" rtl="0" eaLnBrk="1" fontAlgn="base" latinLnBrk="0" hangingPunct="1">
              <a:lnSpc>
                <a:spcPct val="90000"/>
              </a:lnSpc>
              <a:spcBef>
                <a:spcPts val="200"/>
              </a:spcBef>
              <a:spcAft>
                <a:spcPct val="0"/>
              </a:spcAft>
              <a:buClr>
                <a:srgbClr val="000000"/>
              </a:buClr>
              <a:buSzTx/>
              <a:buFont typeface="Wingdings" panose="05000000000000000000" pitchFamily="2" charset="2"/>
              <a:buNone/>
              <a:tabLst/>
              <a:defRPr sz="900" b="1"/>
            </a:lvl2pPr>
            <a:lvl3pPr marL="136525" indent="-136525">
              <a:spcBef>
                <a:spcPts val="200"/>
              </a:spcBef>
              <a:defRPr sz="900"/>
            </a:lvl3pPr>
          </a:lstStyle>
          <a:p>
            <a:pPr lvl="0"/>
            <a:r>
              <a:rPr lang="en-GB"/>
              <a:t>The CHallenGE</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ENGAGEMENT</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BENEFIT</a:t>
            </a:r>
          </a:p>
          <a:p>
            <a:pPr lvl="1"/>
            <a:r>
              <a:rPr lang="en-GB"/>
              <a:t>One-sentence-summary here</a:t>
            </a:r>
          </a:p>
          <a:p>
            <a:pPr lvl="2"/>
            <a:r>
              <a:rPr lang="en-GB"/>
              <a:t>Text</a:t>
            </a:r>
          </a:p>
          <a:p>
            <a:pPr lvl="2"/>
            <a:r>
              <a:rPr lang="en-GB"/>
              <a:t>Text</a:t>
            </a:r>
          </a:p>
          <a:p>
            <a:pPr lvl="2"/>
            <a:r>
              <a:rPr lang="en-GB"/>
              <a:t>Text</a:t>
            </a:r>
          </a:p>
          <a:p>
            <a:pPr lvl="2"/>
            <a:r>
              <a:rPr lang="en-GB"/>
              <a:t>Text</a:t>
            </a:r>
            <a:endParaRPr lang="en-GB" dirty="0"/>
          </a:p>
        </p:txBody>
      </p:sp>
      <p:sp>
        <p:nvSpPr>
          <p:cNvPr id="20" name="Textplatzhalter 3">
            <a:extLst>
              <a:ext uri="{FF2B5EF4-FFF2-40B4-BE49-F238E27FC236}">
                <a16:creationId xmlns:a16="http://schemas.microsoft.com/office/drawing/2014/main" id="{E31F4BE4-DDEE-4D51-8F82-85B3B65E3011}"/>
              </a:ext>
            </a:extLst>
          </p:cNvPr>
          <p:cNvSpPr txBox="1">
            <a:spLocks/>
          </p:cNvSpPr>
          <p:nvPr userDrawn="1"/>
        </p:nvSpPr>
        <p:spPr>
          <a:xfrm>
            <a:off x="9542551" y="1359428"/>
            <a:ext cx="2009369" cy="2853602"/>
          </a:xfrm>
          <a:prstGeom prst="rect">
            <a:avLst/>
          </a:prstGeom>
        </p:spPr>
        <p:txBody>
          <a:bodyPr wrap="square" lIns="0" tIns="0" rIns="0" bIns="0">
            <a:spAutoFit/>
          </a:bodyPr>
          <a:lstStyle>
            <a:lvl1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800" b="1" kern="1200" cap="all" baseline="0">
                <a:solidFill>
                  <a:schemeClr val="accent1"/>
                </a:solidFill>
                <a:latin typeface="+mn-lt"/>
                <a:ea typeface="Geneva" pitchFamily="-128" charset="-128"/>
                <a:cs typeface="+mn-cs"/>
              </a:defRPr>
            </a:lvl1pPr>
            <a:lvl2pPr marL="0" marR="0" indent="0" algn="l" defTabSz="685800" rtl="0" eaLnBrk="1" fontAlgn="base" latinLnBrk="0" hangingPunct="1">
              <a:lnSpc>
                <a:spcPct val="90000"/>
              </a:lnSpc>
              <a:spcBef>
                <a:spcPts val="0"/>
              </a:spcBef>
              <a:spcAft>
                <a:spcPct val="0"/>
              </a:spcAft>
              <a:buClr>
                <a:srgbClr val="000000"/>
              </a:buClr>
              <a:buSzTx/>
              <a:buFont typeface="Wingdings" panose="05000000000000000000" pitchFamily="2" charset="2"/>
              <a:buNone/>
              <a:tabLst/>
              <a:defRPr lang="de-DE" sz="1000" b="1" kern="1200">
                <a:solidFill>
                  <a:schemeClr val="tx1"/>
                </a:solidFill>
                <a:latin typeface="+mn-lt"/>
                <a:ea typeface="Geneva" pitchFamily="-128" charset="-128"/>
                <a:cs typeface="+mn-cs"/>
              </a:defRPr>
            </a:lvl2pPr>
            <a:lvl3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1000" b="0" kern="1200" baseline="0">
                <a:solidFill>
                  <a:schemeClr val="tx1"/>
                </a:solidFill>
                <a:latin typeface="+mn-lt"/>
                <a:ea typeface="Geneva" pitchFamily="-128" charset="-128"/>
                <a:cs typeface="+mn-cs"/>
              </a:defRPr>
            </a:lvl3pPr>
            <a:lvl4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1000" b="1" kern="1200" smtClean="0">
                <a:solidFill>
                  <a:srgbClr val="EC660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3"/>
            <a:r>
              <a:rPr lang="en-GB" sz="900" b="0" dirty="0"/>
              <a:t>Please use this structure and style:</a:t>
            </a:r>
          </a:p>
          <a:p>
            <a:pPr lvl="3"/>
            <a:endParaRPr lang="en-GB" dirty="0"/>
          </a:p>
          <a:p>
            <a:pPr>
              <a:spcBef>
                <a:spcPts val="200"/>
              </a:spcBef>
            </a:pPr>
            <a:r>
              <a:rPr lang="en-GB" sz="600" b="0" dirty="0"/>
              <a:t>The </a:t>
            </a:r>
            <a:r>
              <a:rPr lang="en-GB" sz="600" b="0" dirty="0" err="1"/>
              <a:t>CHallenGE</a:t>
            </a:r>
            <a:r>
              <a:rPr lang="en-GB" sz="600" b="0" dirty="0"/>
              <a:t>, 6 </a:t>
            </a:r>
            <a:r>
              <a:rPr lang="en-GB" sz="600" b="0" dirty="0" err="1"/>
              <a:t>pt</a:t>
            </a:r>
            <a:r>
              <a:rPr lang="en-GB" sz="600" b="0" dirty="0"/>
              <a:t>, </a:t>
            </a:r>
            <a:r>
              <a:rPr lang="en-GB" sz="600" b="0" dirty="0" err="1"/>
              <a:t>unbold</a:t>
            </a:r>
            <a:endParaRPr lang="en-GB" sz="600" b="0" dirty="0"/>
          </a:p>
          <a:p>
            <a:pPr lvl="1">
              <a:spcBef>
                <a:spcPts val="200"/>
              </a:spcBef>
            </a:pPr>
            <a:r>
              <a:rPr lang="en-GB" sz="900" dirty="0"/>
              <a:t>One-sentence-summary, 9 </a:t>
            </a:r>
            <a:r>
              <a:rPr lang="en-GB" sz="900" dirty="0" err="1"/>
              <a:t>pt</a:t>
            </a:r>
            <a:r>
              <a:rPr lang="en-GB" sz="900" dirty="0"/>
              <a:t>, bold</a:t>
            </a:r>
          </a:p>
          <a:p>
            <a:pPr marL="138113" lvl="2" indent="-138113">
              <a:spcBef>
                <a:spcPts val="200"/>
              </a:spcBef>
              <a:buFont typeface="Wingdings" panose="05000000000000000000" pitchFamily="2" charset="2"/>
              <a:buChar char="§"/>
            </a:pPr>
            <a:r>
              <a:rPr lang="en-GB" sz="900" dirty="0"/>
              <a:t>Bullets, 9 </a:t>
            </a:r>
            <a:r>
              <a:rPr lang="en-GB" sz="900" dirty="0" err="1"/>
              <a:t>pt</a:t>
            </a:r>
            <a:r>
              <a:rPr lang="en-GB" sz="900" dirty="0"/>
              <a:t>, </a:t>
            </a:r>
            <a:r>
              <a:rPr lang="en-GB" sz="900" dirty="0" err="1"/>
              <a:t>unbold</a:t>
            </a:r>
            <a:endParaRPr lang="en-GB" sz="900" dirty="0"/>
          </a:p>
          <a:p>
            <a:pPr marL="138113" lvl="2" indent="-138113">
              <a:spcBef>
                <a:spcPts val="200"/>
              </a:spcBef>
              <a:buFont typeface="Wingdings" panose="05000000000000000000" pitchFamily="2" charset="2"/>
              <a:buChar char="§"/>
            </a:pPr>
            <a:endParaRPr lang="en-GB" sz="900" dirty="0"/>
          </a:p>
          <a:p>
            <a:pPr marL="0" lvl="2" indent="0">
              <a:spcBef>
                <a:spcPts val="200"/>
              </a:spcBef>
              <a:buFont typeface="Wingdings" panose="05000000000000000000" pitchFamily="2" charset="2"/>
              <a:buNone/>
            </a:pPr>
            <a:r>
              <a:rPr lang="en-GB" sz="900" dirty="0"/>
              <a:t>1 empty line before next paragraph</a:t>
            </a:r>
          </a:p>
          <a:p>
            <a:pPr marL="0" lvl="2" indent="0">
              <a:spcBef>
                <a:spcPts val="200"/>
              </a:spcBef>
              <a:buFont typeface="Wingdings" panose="05000000000000000000" pitchFamily="2" charset="2"/>
              <a:buNone/>
            </a:pPr>
            <a:endParaRPr lang="en-GB" dirty="0"/>
          </a:p>
          <a:p>
            <a:pPr>
              <a:spcBef>
                <a:spcPts val="200"/>
              </a:spcBef>
            </a:pPr>
            <a:r>
              <a:rPr lang="en-GB" sz="600" b="0" dirty="0"/>
              <a:t>The ENGAGEMENT, 6 </a:t>
            </a:r>
            <a:r>
              <a:rPr lang="en-GB" sz="600" b="0" dirty="0" err="1"/>
              <a:t>pt</a:t>
            </a:r>
            <a:r>
              <a:rPr lang="en-GB" sz="600" b="0" dirty="0"/>
              <a:t>, </a:t>
            </a:r>
            <a:r>
              <a:rPr lang="en-GB" sz="600" b="0" dirty="0" err="1"/>
              <a:t>unbold</a:t>
            </a:r>
            <a:endParaRPr lang="en-GB" sz="600" b="0" dirty="0"/>
          </a:p>
          <a:p>
            <a:pPr lvl="1">
              <a:spcBef>
                <a:spcPts val="200"/>
              </a:spcBef>
            </a:pPr>
            <a:r>
              <a:rPr lang="en-GB" sz="900" dirty="0"/>
              <a:t>One-sentence-summary, 9 </a:t>
            </a:r>
            <a:r>
              <a:rPr lang="en-GB" sz="900" dirty="0" err="1"/>
              <a:t>pt</a:t>
            </a:r>
            <a:r>
              <a:rPr lang="en-GB" sz="900" dirty="0"/>
              <a:t>, bold</a:t>
            </a:r>
          </a:p>
          <a:p>
            <a:pPr marL="138113" lvl="2" indent="-138113">
              <a:spcBef>
                <a:spcPts val="200"/>
              </a:spcBef>
              <a:buFont typeface="Wingdings" panose="05000000000000000000" pitchFamily="2" charset="2"/>
              <a:buChar char="§"/>
            </a:pPr>
            <a:r>
              <a:rPr lang="en-GB" sz="900" dirty="0"/>
              <a:t>Bullets, 9 </a:t>
            </a:r>
            <a:r>
              <a:rPr lang="en-GB" sz="900" dirty="0" err="1"/>
              <a:t>pt</a:t>
            </a:r>
            <a:r>
              <a:rPr lang="en-GB" sz="900" dirty="0"/>
              <a:t>, </a:t>
            </a:r>
            <a:r>
              <a:rPr lang="en-GB" sz="900" dirty="0" err="1"/>
              <a:t>unbold</a:t>
            </a:r>
            <a:endParaRPr lang="en-GB" sz="900" dirty="0"/>
          </a:p>
          <a:p>
            <a:pPr marL="138113" lvl="2" indent="-138113">
              <a:spcBef>
                <a:spcPts val="200"/>
              </a:spcBef>
              <a:buFont typeface="Wingdings" panose="05000000000000000000" pitchFamily="2" charset="2"/>
              <a:buChar char="§"/>
            </a:pPr>
            <a:endParaRPr lang="en-GB" sz="900" dirty="0"/>
          </a:p>
          <a:p>
            <a:pPr marL="0" lvl="2" indent="0">
              <a:spcBef>
                <a:spcPts val="200"/>
              </a:spcBef>
              <a:buFont typeface="Wingdings" panose="05000000000000000000" pitchFamily="2" charset="2"/>
              <a:buNone/>
            </a:pPr>
            <a:r>
              <a:rPr lang="en-GB" sz="900" dirty="0"/>
              <a:t>1 empty line before next paragraph</a:t>
            </a:r>
          </a:p>
          <a:p>
            <a:pPr marL="0" lvl="2" indent="0">
              <a:spcBef>
                <a:spcPts val="200"/>
              </a:spcBef>
              <a:buFont typeface="Wingdings" panose="05000000000000000000" pitchFamily="2" charset="2"/>
              <a:buNone/>
            </a:pPr>
            <a:endParaRPr lang="en-GB" dirty="0"/>
          </a:p>
          <a:p>
            <a:pPr>
              <a:spcBef>
                <a:spcPts val="200"/>
              </a:spcBef>
            </a:pPr>
            <a:r>
              <a:rPr lang="en-GB" sz="600" b="0" dirty="0"/>
              <a:t>The BENEFIT, 6 </a:t>
            </a:r>
            <a:r>
              <a:rPr lang="en-GB" sz="600" b="0" dirty="0" err="1"/>
              <a:t>pt</a:t>
            </a:r>
            <a:r>
              <a:rPr lang="en-GB" sz="600" b="0" dirty="0"/>
              <a:t>, </a:t>
            </a:r>
            <a:r>
              <a:rPr lang="en-GB" sz="600" b="0" dirty="0" err="1"/>
              <a:t>unbold</a:t>
            </a:r>
            <a:endParaRPr lang="en-GB" sz="600" b="0" dirty="0"/>
          </a:p>
          <a:p>
            <a:pPr lvl="1">
              <a:spcBef>
                <a:spcPts val="200"/>
              </a:spcBef>
            </a:pPr>
            <a:r>
              <a:rPr lang="en-GB" sz="900" dirty="0"/>
              <a:t>One-sentence-summary, 9 </a:t>
            </a:r>
            <a:r>
              <a:rPr lang="en-GB" sz="900" dirty="0" err="1"/>
              <a:t>pt</a:t>
            </a:r>
            <a:r>
              <a:rPr lang="en-GB" sz="900" dirty="0"/>
              <a:t>, bold</a:t>
            </a:r>
          </a:p>
          <a:p>
            <a:pPr marL="138113" lvl="2" indent="-138113">
              <a:spcBef>
                <a:spcPts val="200"/>
              </a:spcBef>
              <a:buFont typeface="Wingdings" panose="05000000000000000000" pitchFamily="2" charset="2"/>
              <a:buChar char="§"/>
            </a:pPr>
            <a:r>
              <a:rPr lang="en-GB" sz="900" dirty="0"/>
              <a:t>Bullets, 9 </a:t>
            </a:r>
            <a:r>
              <a:rPr lang="en-GB" sz="900" dirty="0" err="1"/>
              <a:t>pt</a:t>
            </a:r>
            <a:r>
              <a:rPr lang="en-GB" sz="900" dirty="0"/>
              <a:t>, </a:t>
            </a:r>
            <a:r>
              <a:rPr lang="en-GB" sz="900" dirty="0" err="1"/>
              <a:t>unbold</a:t>
            </a:r>
            <a:endParaRPr lang="en-GB" sz="900" dirty="0"/>
          </a:p>
          <a:p>
            <a:pPr marL="138113" lvl="2" indent="-138113">
              <a:spcBef>
                <a:spcPts val="200"/>
              </a:spcBef>
              <a:buFont typeface="Wingdings" panose="05000000000000000000" pitchFamily="2" charset="2"/>
              <a:buChar char="§"/>
            </a:pPr>
            <a:endParaRPr lang="en-GB" sz="900" dirty="0"/>
          </a:p>
          <a:p>
            <a:pPr marL="0" lvl="2" indent="0">
              <a:spcBef>
                <a:spcPts val="200"/>
              </a:spcBef>
              <a:buFont typeface="Wingdings" panose="05000000000000000000" pitchFamily="2" charset="2"/>
              <a:buNone/>
            </a:pPr>
            <a:endParaRPr lang="en-GB" dirty="0"/>
          </a:p>
        </p:txBody>
      </p:sp>
      <p:sp>
        <p:nvSpPr>
          <p:cNvPr id="25" name="Freihandform: Form 24">
            <a:extLst>
              <a:ext uri="{FF2B5EF4-FFF2-40B4-BE49-F238E27FC236}">
                <a16:creationId xmlns:a16="http://schemas.microsoft.com/office/drawing/2014/main" id="{1F4EDD36-0A21-4DAF-BFBF-D4B6DBCE55D4}"/>
              </a:ext>
            </a:extLst>
          </p:cNvPr>
          <p:cNvSpPr>
            <a:spLocks/>
          </p:cNvSpPr>
          <p:nvPr userDrawn="1"/>
        </p:nvSpPr>
        <p:spPr>
          <a:xfrm>
            <a:off x="526257" y="1359428"/>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cxnSp>
        <p:nvCxnSpPr>
          <p:cNvPr id="26" name="Straight Connector 7">
            <a:extLst>
              <a:ext uri="{FF2B5EF4-FFF2-40B4-BE49-F238E27FC236}">
                <a16:creationId xmlns:a16="http://schemas.microsoft.com/office/drawing/2014/main" id="{DC94F3C6-ECE5-4205-AF43-9D05210017EC}"/>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5813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slide ">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421409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0" name="Grafik 19" descr="Ein Bild, das draußen, Mann, Vogel, Wasser enthält.&#10;&#10;Automatisch generierte Beschreibung">
            <a:extLst>
              <a:ext uri="{FF2B5EF4-FFF2-40B4-BE49-F238E27FC236}">
                <a16:creationId xmlns:a16="http://schemas.microsoft.com/office/drawing/2014/main" id="{DB5236BD-C285-4CBB-955F-B5CCAB40D61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5738" y="438492"/>
            <a:ext cx="8775700" cy="4530622"/>
          </a:xfrm>
          <a:prstGeom prst="rect">
            <a:avLst/>
          </a:prstGeom>
        </p:spPr>
      </p:pic>
      <p:sp>
        <p:nvSpPr>
          <p:cNvPr id="9" name="Textplatzhalter 8"/>
          <p:cNvSpPr>
            <a:spLocks noGrp="1"/>
          </p:cNvSpPr>
          <p:nvPr>
            <p:ph type="body" sz="quarter" idx="13" hasCustomPrompt="1"/>
          </p:nvPr>
        </p:nvSpPr>
        <p:spPr bwMode="gray">
          <a:xfrm>
            <a:off x="982662" y="2701925"/>
            <a:ext cx="3989388" cy="193899"/>
          </a:xfrm>
        </p:spPr>
        <p:txBody>
          <a:bodyPr anchor="t"/>
          <a:lstStyle>
            <a:lvl1pPr marL="0" indent="0">
              <a:buNone/>
              <a:defRPr sz="1400" b="1">
                <a:solidFill>
                  <a:schemeClr val="tx1"/>
                </a:solidFill>
              </a:defRPr>
            </a:lvl1pPr>
          </a:lstStyle>
          <a:p>
            <a:pPr lvl="0"/>
            <a:r>
              <a:rPr lang="en-GB" dirty="0"/>
              <a:t>Subhead</a:t>
            </a:r>
          </a:p>
        </p:txBody>
      </p:sp>
      <p:sp>
        <p:nvSpPr>
          <p:cNvPr id="3" name="Textplatzhalter 2"/>
          <p:cNvSpPr>
            <a:spLocks noGrp="1"/>
          </p:cNvSpPr>
          <p:nvPr>
            <p:ph type="body" sz="quarter" idx="15" hasCustomPrompt="1"/>
          </p:nvPr>
        </p:nvSpPr>
        <p:spPr bwMode="gray">
          <a:xfrm>
            <a:off x="982662" y="3027095"/>
            <a:ext cx="3989388"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tx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xxxx xxx-xxxx</a:t>
            </a:r>
            <a:br>
              <a:rPr lang="en-GB" noProof="0"/>
            </a:br>
            <a:r>
              <a:rPr lang="en-GB" noProof="0"/>
              <a:t>Firstname.Lastname@gft.com</a:t>
            </a:r>
            <a:endParaRPr lang="en-GB" noProof="0" dirty="0"/>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a:solidFill>
                  <a:schemeClr val="tx1"/>
                </a:solidFill>
              </a:rPr>
              <a:t>Shaping the future </a:t>
            </a:r>
            <a:br>
              <a:rPr lang="en-GB" sz="4400" b="1">
                <a:solidFill>
                  <a:schemeClr val="tx1"/>
                </a:solidFill>
              </a:rPr>
            </a:br>
            <a:r>
              <a:rPr lang="en-GB" sz="4400" b="1">
                <a:solidFill>
                  <a:schemeClr val="tx1"/>
                </a:solidFill>
              </a:rPr>
              <a:t>of digital business </a:t>
            </a:r>
            <a:endParaRPr lang="en-GB" sz="4400" b="1" dirty="0">
              <a:solidFill>
                <a:schemeClr val="tx1"/>
              </a:solidFill>
            </a:endParaRP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dirty="0"/>
              <a:t>© 2020 | GFT Technologies SE and its affiliates. All rights reserved.</a:t>
            </a:r>
          </a:p>
        </p:txBody>
      </p:sp>
      <p:sp>
        <p:nvSpPr>
          <p:cNvPr id="18" name="Bildplatzhalter 14">
            <a:extLst>
              <a:ext uri="{FF2B5EF4-FFF2-40B4-BE49-F238E27FC236}">
                <a16:creationId xmlns:a16="http://schemas.microsoft.com/office/drawing/2014/main" id="{27CCF128-CD3B-479F-8E80-9BF6497A5C83}"/>
              </a:ext>
            </a:extLst>
          </p:cNvPr>
          <p:cNvSpPr>
            <a:spLocks noGrp="1" noChangeAspect="1"/>
          </p:cNvSpPr>
          <p:nvPr>
            <p:ph type="pic" sz="quarter" idx="14" hasCustomPrompt="1"/>
          </p:nvPr>
        </p:nvSpPr>
        <p:spPr>
          <a:xfrm>
            <a:off x="5776715" y="2701925"/>
            <a:ext cx="1591200" cy="1591200"/>
          </a:xfrm>
          <a:solidFill>
            <a:schemeClr val="bg2"/>
          </a:solidFill>
          <a:ln w="19050">
            <a:solidFill>
              <a:schemeClr val="bg1"/>
            </a:solidFill>
          </a:ln>
        </p:spPr>
        <p:txBody>
          <a:bodyPr anchor="ctr">
            <a:noAutofit/>
          </a:bodyPr>
          <a:lstStyle>
            <a:lvl1pPr marL="0" indent="0" algn="ctr">
              <a:buNone/>
              <a:defRPr sz="1200">
                <a:solidFill>
                  <a:schemeClr val="tx1"/>
                </a:solidFill>
              </a:defRPr>
            </a:lvl1pPr>
          </a:lstStyle>
          <a:p>
            <a:r>
              <a:rPr lang="en-US" dirty="0"/>
              <a:t>Square</a:t>
            </a:r>
            <a:br>
              <a:rPr lang="en-US" dirty="0"/>
            </a:br>
            <a:r>
              <a:rPr lang="en-US" dirty="0"/>
              <a:t>contact picture</a:t>
            </a:r>
            <a:endParaRPr lang="en-GB" dirty="0"/>
          </a:p>
        </p:txBody>
      </p:sp>
      <p:grpSp>
        <p:nvGrpSpPr>
          <p:cNvPr id="21" name="Gruppieren 20">
            <a:extLst>
              <a:ext uri="{FF2B5EF4-FFF2-40B4-BE49-F238E27FC236}">
                <a16:creationId xmlns:a16="http://schemas.microsoft.com/office/drawing/2014/main" id="{9669966A-419A-4E1C-98C1-78AB301F9664}"/>
              </a:ext>
            </a:extLst>
          </p:cNvPr>
          <p:cNvGrpSpPr/>
          <p:nvPr userDrawn="1"/>
        </p:nvGrpSpPr>
        <p:grpSpPr>
          <a:xfrm>
            <a:off x="9542551" y="432506"/>
            <a:ext cx="1614235" cy="904790"/>
            <a:chOff x="9463668" y="1940312"/>
            <a:chExt cx="1614235" cy="904790"/>
          </a:xfrm>
        </p:grpSpPr>
        <p:sp>
          <p:nvSpPr>
            <p:cNvPr id="22" name="Textfeld 21">
              <a:extLst>
                <a:ext uri="{FF2B5EF4-FFF2-40B4-BE49-F238E27FC236}">
                  <a16:creationId xmlns:a16="http://schemas.microsoft.com/office/drawing/2014/main" id="{593AFAC3-DAD3-44B1-9A43-BF10564F7481}"/>
                </a:ext>
              </a:extLst>
            </p:cNvPr>
            <p:cNvSpPr txBox="1"/>
            <p:nvPr/>
          </p:nvSpPr>
          <p:spPr>
            <a:xfrm>
              <a:off x="9463668" y="1940312"/>
              <a:ext cx="1614235" cy="904790"/>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thank-you-slide complementing the standard</a:t>
              </a:r>
              <a:br>
                <a:rPr lang="en-US" sz="700" dirty="0">
                  <a:solidFill>
                    <a:schemeClr val="bg1"/>
                  </a:solidFill>
                </a:rPr>
              </a:br>
              <a:r>
                <a:rPr lang="en-US" sz="700" dirty="0">
                  <a:solidFill>
                    <a:schemeClr val="bg1"/>
                  </a:solidFill>
                </a:rPr>
                <a:t>title slide.</a:t>
              </a:r>
            </a:p>
          </p:txBody>
        </p:sp>
        <p:sp>
          <p:nvSpPr>
            <p:cNvPr id="23" name="Freihandform: Form 122">
              <a:extLst>
                <a:ext uri="{FF2B5EF4-FFF2-40B4-BE49-F238E27FC236}">
                  <a16:creationId xmlns:a16="http://schemas.microsoft.com/office/drawing/2014/main" id="{C208A30B-1D60-44E8-A4E0-53B774C20C23}"/>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305349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slide no frame ">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5226162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Grafik 3" descr="Ein Bild, das Wasser, Ozean, Straße, Boot enthält.&#10;&#10;Automatisch generierte Beschreibung">
            <a:extLst>
              <a:ext uri="{FF2B5EF4-FFF2-40B4-BE49-F238E27FC236}">
                <a16:creationId xmlns:a16="http://schemas.microsoft.com/office/drawing/2014/main" id="{00F839DE-E0CB-4DF6-9841-16E71AADA30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94"/>
            <a:ext cx="9144000" cy="5142312"/>
          </a:xfrm>
          <a:prstGeom prst="rect">
            <a:avLst/>
          </a:prstGeom>
        </p:spPr>
      </p:pic>
      <p:sp>
        <p:nvSpPr>
          <p:cNvPr id="9" name="Textplatzhalter 8"/>
          <p:cNvSpPr>
            <a:spLocks noGrp="1"/>
          </p:cNvSpPr>
          <p:nvPr>
            <p:ph type="body" sz="quarter" idx="13" hasCustomPrompt="1"/>
          </p:nvPr>
        </p:nvSpPr>
        <p:spPr bwMode="gray">
          <a:xfrm>
            <a:off x="982662" y="2701925"/>
            <a:ext cx="3989388" cy="193899"/>
          </a:xfrm>
        </p:spPr>
        <p:txBody>
          <a:bodyPr anchor="t"/>
          <a:lstStyle>
            <a:lvl1pPr marL="0" indent="0">
              <a:buNone/>
              <a:defRPr sz="1400" b="1">
                <a:solidFill>
                  <a:schemeClr val="tx1"/>
                </a:solidFill>
              </a:defRPr>
            </a:lvl1pPr>
          </a:lstStyle>
          <a:p>
            <a:pPr lvl="0"/>
            <a:r>
              <a:rPr lang="en-GB" dirty="0"/>
              <a:t>Subhead</a:t>
            </a:r>
          </a:p>
        </p:txBody>
      </p:sp>
      <p:sp>
        <p:nvSpPr>
          <p:cNvPr id="3" name="Textplatzhalter 2"/>
          <p:cNvSpPr>
            <a:spLocks noGrp="1"/>
          </p:cNvSpPr>
          <p:nvPr>
            <p:ph type="body" sz="quarter" idx="15" hasCustomPrompt="1"/>
          </p:nvPr>
        </p:nvSpPr>
        <p:spPr bwMode="gray">
          <a:xfrm>
            <a:off x="982662" y="3027095"/>
            <a:ext cx="3989388"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tx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xxxx xxx-xxxx</a:t>
            </a:r>
            <a:br>
              <a:rPr lang="en-GB" noProof="0"/>
            </a:br>
            <a:r>
              <a:rPr lang="en-GB" noProof="0"/>
              <a:t>Firstname.Lastname@gft.com</a:t>
            </a:r>
            <a:endParaRPr lang="en-GB" noProof="0" dirty="0"/>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a:solidFill>
                  <a:schemeClr val="tx1"/>
                </a:solidFill>
              </a:rPr>
              <a:t>Shaping the future </a:t>
            </a:r>
            <a:br>
              <a:rPr lang="en-GB" sz="4400" b="1">
                <a:solidFill>
                  <a:schemeClr val="tx1"/>
                </a:solidFill>
              </a:rPr>
            </a:br>
            <a:r>
              <a:rPr lang="en-GB" sz="4400" b="1">
                <a:solidFill>
                  <a:schemeClr val="tx1"/>
                </a:solidFill>
              </a:rPr>
              <a:t>of digital business </a:t>
            </a:r>
            <a:endParaRPr lang="en-GB" sz="4400" b="1" dirty="0">
              <a:solidFill>
                <a:schemeClr val="tx1"/>
              </a:solidFill>
            </a:endParaRP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dirty="0"/>
              <a:t>© 2020 | GFT Technologies SE and its affiliates. All rights reserved.</a:t>
            </a:r>
          </a:p>
        </p:txBody>
      </p:sp>
      <p:sp>
        <p:nvSpPr>
          <p:cNvPr id="18" name="Bildplatzhalter 14">
            <a:extLst>
              <a:ext uri="{FF2B5EF4-FFF2-40B4-BE49-F238E27FC236}">
                <a16:creationId xmlns:a16="http://schemas.microsoft.com/office/drawing/2014/main" id="{27CCF128-CD3B-479F-8E80-9BF6497A5C83}"/>
              </a:ext>
            </a:extLst>
          </p:cNvPr>
          <p:cNvSpPr>
            <a:spLocks noGrp="1" noChangeAspect="1"/>
          </p:cNvSpPr>
          <p:nvPr>
            <p:ph type="pic" sz="quarter" idx="14" hasCustomPrompt="1"/>
          </p:nvPr>
        </p:nvSpPr>
        <p:spPr>
          <a:xfrm>
            <a:off x="5776715" y="2701925"/>
            <a:ext cx="1591200" cy="1591200"/>
          </a:xfrm>
          <a:solidFill>
            <a:schemeClr val="bg2"/>
          </a:solidFill>
          <a:ln w="19050">
            <a:solidFill>
              <a:schemeClr val="bg1"/>
            </a:solidFill>
          </a:ln>
        </p:spPr>
        <p:txBody>
          <a:bodyPr anchor="ctr">
            <a:noAutofit/>
          </a:bodyPr>
          <a:lstStyle>
            <a:lvl1pPr marL="0" indent="0" algn="ctr">
              <a:buNone/>
              <a:defRPr sz="1200">
                <a:solidFill>
                  <a:schemeClr val="tx1"/>
                </a:solidFill>
              </a:defRPr>
            </a:lvl1pPr>
          </a:lstStyle>
          <a:p>
            <a:r>
              <a:rPr lang="en-US" dirty="0"/>
              <a:t>Square</a:t>
            </a:r>
            <a:br>
              <a:rPr lang="en-US" dirty="0"/>
            </a:br>
            <a:r>
              <a:rPr lang="en-US" dirty="0"/>
              <a:t>contact picture</a:t>
            </a:r>
            <a:endParaRPr lang="en-GB" dirty="0"/>
          </a:p>
        </p:txBody>
      </p:sp>
      <p:grpSp>
        <p:nvGrpSpPr>
          <p:cNvPr id="20" name="Gruppieren 19">
            <a:extLst>
              <a:ext uri="{FF2B5EF4-FFF2-40B4-BE49-F238E27FC236}">
                <a16:creationId xmlns:a16="http://schemas.microsoft.com/office/drawing/2014/main" id="{E9E5DDEF-A5EE-4B5E-8C83-AF1DAAF69D5C}"/>
              </a:ext>
            </a:extLst>
          </p:cNvPr>
          <p:cNvGrpSpPr/>
          <p:nvPr userDrawn="1"/>
        </p:nvGrpSpPr>
        <p:grpSpPr>
          <a:xfrm>
            <a:off x="9542551" y="432506"/>
            <a:ext cx="1614235" cy="904790"/>
            <a:chOff x="9463668" y="1940312"/>
            <a:chExt cx="1614235" cy="904790"/>
          </a:xfrm>
        </p:grpSpPr>
        <p:sp>
          <p:nvSpPr>
            <p:cNvPr id="21" name="Textfeld 20">
              <a:extLst>
                <a:ext uri="{FF2B5EF4-FFF2-40B4-BE49-F238E27FC236}">
                  <a16:creationId xmlns:a16="http://schemas.microsoft.com/office/drawing/2014/main" id="{7CBE444B-295C-4B77-B333-5D4B41163747}"/>
                </a:ext>
              </a:extLst>
            </p:cNvPr>
            <p:cNvSpPr txBox="1"/>
            <p:nvPr/>
          </p:nvSpPr>
          <p:spPr>
            <a:xfrm>
              <a:off x="9463668" y="1940312"/>
              <a:ext cx="1614235" cy="904790"/>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thank-you-slide </a:t>
              </a:r>
              <a:br>
                <a:rPr lang="en-US" sz="700" dirty="0">
                  <a:solidFill>
                    <a:schemeClr val="bg1"/>
                  </a:solidFill>
                </a:rPr>
              </a:br>
              <a:r>
                <a:rPr lang="en-US" sz="700" dirty="0">
                  <a:solidFill>
                    <a:schemeClr val="bg1"/>
                  </a:solidFill>
                </a:rPr>
                <a:t>when working with the title slide without white frame.</a:t>
              </a:r>
            </a:p>
          </p:txBody>
        </p:sp>
        <p:sp>
          <p:nvSpPr>
            <p:cNvPr id="22" name="Freihandform: Form 122">
              <a:extLst>
                <a:ext uri="{FF2B5EF4-FFF2-40B4-BE49-F238E27FC236}">
                  <a16:creationId xmlns:a16="http://schemas.microsoft.com/office/drawing/2014/main" id="{6D866690-357C-417E-A6FC-A714FF2F3551}"/>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129081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ontact slide picture fullscreen ligh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9" name="Textfeld 78">
            <a:extLst>
              <a:ext uri="{FF2B5EF4-FFF2-40B4-BE49-F238E27FC236}">
                <a16:creationId xmlns:a16="http://schemas.microsoft.com/office/drawing/2014/main" id="{B0DE9116-CDCA-40E2-9F5A-81DE6CD1CD7E}"/>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dirty="0">
                <a:solidFill>
                  <a:schemeClr val="bg1"/>
                </a:solidFill>
              </a:rPr>
              <a:t>© 2020 | GFT Technologies SE and its affiliates. All rights reserved.</a:t>
            </a:r>
          </a:p>
        </p:txBody>
      </p:sp>
      <p:sp>
        <p:nvSpPr>
          <p:cNvPr id="80" name="Textplatzhalter 8">
            <a:extLst>
              <a:ext uri="{FF2B5EF4-FFF2-40B4-BE49-F238E27FC236}">
                <a16:creationId xmlns:a16="http://schemas.microsoft.com/office/drawing/2014/main" id="{A437DD6F-8F28-4B9C-96A7-F4396C768358}"/>
              </a:ext>
            </a:extLst>
          </p:cNvPr>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a:t>Subhead</a:t>
            </a:r>
            <a:endParaRPr lang="en-GB" dirty="0"/>
          </a:p>
        </p:txBody>
      </p:sp>
      <p:sp>
        <p:nvSpPr>
          <p:cNvPr id="81" name="Textplatzhalter 2">
            <a:extLst>
              <a:ext uri="{FF2B5EF4-FFF2-40B4-BE49-F238E27FC236}">
                <a16:creationId xmlns:a16="http://schemas.microsoft.com/office/drawing/2014/main" id="{88A14FDF-541A-46CF-B7CA-457EE844656C}"/>
              </a:ext>
            </a:extLst>
          </p:cNvPr>
          <p:cNvSpPr>
            <a:spLocks noGrp="1"/>
          </p:cNvSpPr>
          <p:nvPr>
            <p:ph type="body" sz="quarter" idx="15" hasCustomPrompt="1"/>
          </p:nvPr>
        </p:nvSpPr>
        <p:spPr bwMode="gray">
          <a:xfrm>
            <a:off x="982662" y="3027095"/>
            <a:ext cx="7186612"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bg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xxxx xxx-xxxx</a:t>
            </a:r>
            <a:br>
              <a:rPr lang="en-GB" noProof="0"/>
            </a:br>
            <a:r>
              <a:rPr lang="en-GB" noProof="0"/>
              <a:t>Firstname.Lastname@gft.com</a:t>
            </a:r>
            <a:endParaRPr lang="en-GB" noProof="0" dirty="0"/>
          </a:p>
        </p:txBody>
      </p:sp>
      <p:sp>
        <p:nvSpPr>
          <p:cNvPr id="82" name="Textfeld 81">
            <a:extLst>
              <a:ext uri="{FF2B5EF4-FFF2-40B4-BE49-F238E27FC236}">
                <a16:creationId xmlns:a16="http://schemas.microsoft.com/office/drawing/2014/main" id="{412775B4-6063-45D4-9DAC-7E2121312071}"/>
              </a:ext>
            </a:extLst>
          </p:cNvPr>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dirty="0">
                <a:solidFill>
                  <a:schemeClr val="bg1"/>
                </a:solidFill>
              </a:rPr>
              <a:t>Shaping the future </a:t>
            </a:r>
            <a:br>
              <a:rPr lang="en-GB" sz="4400" b="1" dirty="0">
                <a:solidFill>
                  <a:schemeClr val="bg1"/>
                </a:solidFill>
              </a:rPr>
            </a:br>
            <a:r>
              <a:rPr lang="en-GB" sz="4400" b="1" dirty="0">
                <a:solidFill>
                  <a:schemeClr val="bg1"/>
                </a:solidFill>
              </a:rPr>
              <a:t>of digital business </a:t>
            </a:r>
          </a:p>
        </p:txBody>
      </p:sp>
      <p:sp>
        <p:nvSpPr>
          <p:cNvPr id="83" name="Bildplatzhalter 14">
            <a:extLst>
              <a:ext uri="{FF2B5EF4-FFF2-40B4-BE49-F238E27FC236}">
                <a16:creationId xmlns:a16="http://schemas.microsoft.com/office/drawing/2014/main" id="{47092CA3-8B97-4133-9B0B-F24BFEBE5E63}"/>
              </a:ext>
            </a:extLst>
          </p:cNvPr>
          <p:cNvSpPr>
            <a:spLocks noGrp="1" noChangeAspect="1"/>
          </p:cNvSpPr>
          <p:nvPr>
            <p:ph type="pic" sz="quarter" idx="14" hasCustomPrompt="1"/>
          </p:nvPr>
        </p:nvSpPr>
        <p:spPr>
          <a:xfrm>
            <a:off x="5776715" y="2736000"/>
            <a:ext cx="1591200" cy="1591200"/>
          </a:xfrm>
          <a:solidFill>
            <a:schemeClr val="accent6"/>
          </a:solidFill>
        </p:spPr>
        <p:txBody>
          <a:bodyPr>
            <a:noAutofit/>
          </a:bodyPr>
          <a:lstStyle>
            <a:lvl1pPr marL="0" indent="0">
              <a:buNone/>
              <a:defRPr sz="1200">
                <a:solidFill>
                  <a:schemeClr val="bg1"/>
                </a:solidFill>
              </a:defRPr>
            </a:lvl1pPr>
          </a:lstStyle>
          <a:p>
            <a:r>
              <a:rPr lang="en-US"/>
              <a:t>Square contact picture</a:t>
            </a:r>
            <a:endParaRPr lang="en-GB"/>
          </a:p>
        </p:txBody>
      </p:sp>
      <p:grpSp>
        <p:nvGrpSpPr>
          <p:cNvPr id="77" name="Gruppieren 76">
            <a:extLst>
              <a:ext uri="{FF2B5EF4-FFF2-40B4-BE49-F238E27FC236}">
                <a16:creationId xmlns:a16="http://schemas.microsoft.com/office/drawing/2014/main" id="{917F5173-24D0-9841-997E-7264C5885F41}"/>
              </a:ext>
            </a:extLst>
          </p:cNvPr>
          <p:cNvGrpSpPr/>
          <p:nvPr userDrawn="1"/>
        </p:nvGrpSpPr>
        <p:grpSpPr>
          <a:xfrm>
            <a:off x="9542551" y="432506"/>
            <a:ext cx="1614235" cy="1012512"/>
            <a:chOff x="9463668" y="1940312"/>
            <a:chExt cx="1614235" cy="1012512"/>
          </a:xfrm>
        </p:grpSpPr>
        <p:sp>
          <p:nvSpPr>
            <p:cNvPr id="78" name="Textfeld 77">
              <a:extLst>
                <a:ext uri="{FF2B5EF4-FFF2-40B4-BE49-F238E27FC236}">
                  <a16:creationId xmlns:a16="http://schemas.microsoft.com/office/drawing/2014/main" id="{58BE1E49-29CD-A84C-AFDF-AF5096B1BB3D}"/>
                </a:ext>
              </a:extLst>
            </p:cNvPr>
            <p:cNvSpPr txBox="1"/>
            <p:nvPr/>
          </p:nvSpPr>
          <p:spPr>
            <a:xfrm>
              <a:off x="9463668" y="1940312"/>
              <a:ext cx="1614235" cy="1012512"/>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slide type that is not included in the PPT template. Only use it with the help of Group Marketing. </a:t>
              </a:r>
            </a:p>
          </p:txBody>
        </p:sp>
        <p:sp>
          <p:nvSpPr>
            <p:cNvPr id="84" name="Freihandform: Form 122">
              <a:extLst>
                <a:ext uri="{FF2B5EF4-FFF2-40B4-BE49-F238E27FC236}">
                  <a16:creationId xmlns:a16="http://schemas.microsoft.com/office/drawing/2014/main" id="{A6515E5B-5917-3C44-B963-DC341CD9A2E8}"/>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59967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no frame for white font">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2615456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13" name="Objekt 1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6FD9D257-B204-4045-8291-A1EE17D2BBDC}"/>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grpSp>
        <p:nvGrpSpPr>
          <p:cNvPr id="27" name="Gruppieren 26">
            <a:extLst>
              <a:ext uri="{FF2B5EF4-FFF2-40B4-BE49-F238E27FC236}">
                <a16:creationId xmlns:a16="http://schemas.microsoft.com/office/drawing/2014/main" id="{9A65C203-AB05-4D25-9686-E226EF3F86DB}"/>
              </a:ext>
            </a:extLst>
          </p:cNvPr>
          <p:cNvGrpSpPr>
            <a:grpSpLocks/>
          </p:cNvGrpSpPr>
          <p:nvPr userDrawn="1"/>
        </p:nvGrpSpPr>
        <p:grpSpPr>
          <a:xfrm>
            <a:off x="7767501" y="106363"/>
            <a:ext cx="1193937" cy="221456"/>
            <a:chOff x="8174038" y="147638"/>
            <a:chExt cx="787400" cy="146050"/>
          </a:xfrm>
        </p:grpSpPr>
        <p:sp>
          <p:nvSpPr>
            <p:cNvPr id="28" name="AutoShape 89">
              <a:extLst>
                <a:ext uri="{FF2B5EF4-FFF2-40B4-BE49-F238E27FC236}">
                  <a16:creationId xmlns:a16="http://schemas.microsoft.com/office/drawing/2014/main" id="{E4CF76BF-1256-4718-9DEC-25C9876283E0}"/>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29" name="Rectangle 91">
              <a:extLst>
                <a:ext uri="{FF2B5EF4-FFF2-40B4-BE49-F238E27FC236}">
                  <a16:creationId xmlns:a16="http://schemas.microsoft.com/office/drawing/2014/main" id="{F88784E1-CA0E-46C9-9C73-1A655A7D3C57}"/>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0" name="Rectangle 92">
              <a:extLst>
                <a:ext uri="{FF2B5EF4-FFF2-40B4-BE49-F238E27FC236}">
                  <a16:creationId xmlns:a16="http://schemas.microsoft.com/office/drawing/2014/main" id="{3292A5A9-65AE-4E1E-9509-C68B384B1C03}"/>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1" name="Freeform 93">
              <a:extLst>
                <a:ext uri="{FF2B5EF4-FFF2-40B4-BE49-F238E27FC236}">
                  <a16:creationId xmlns:a16="http://schemas.microsoft.com/office/drawing/2014/main" id="{24C22D83-9025-4419-A477-49E26FB0D724}"/>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2" name="Freeform 94">
              <a:extLst>
                <a:ext uri="{FF2B5EF4-FFF2-40B4-BE49-F238E27FC236}">
                  <a16:creationId xmlns:a16="http://schemas.microsoft.com/office/drawing/2014/main" id="{8A2F8C0D-43AF-4617-850A-AEDAEBCA8EA7}"/>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33" name="Freeform 95">
              <a:extLst>
                <a:ext uri="{FF2B5EF4-FFF2-40B4-BE49-F238E27FC236}">
                  <a16:creationId xmlns:a16="http://schemas.microsoft.com/office/drawing/2014/main" id="{CA7E3183-16C9-43B9-9381-04C7DA7699CB}"/>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grpSp>
        <p:nvGrpSpPr>
          <p:cNvPr id="36" name="Gruppieren 35">
            <a:extLst>
              <a:ext uri="{FF2B5EF4-FFF2-40B4-BE49-F238E27FC236}">
                <a16:creationId xmlns:a16="http://schemas.microsoft.com/office/drawing/2014/main" id="{C39DFFEC-4631-4F79-A06E-E6C7C2C9C2E7}"/>
              </a:ext>
            </a:extLst>
          </p:cNvPr>
          <p:cNvGrpSpPr/>
          <p:nvPr userDrawn="1"/>
        </p:nvGrpSpPr>
        <p:grpSpPr>
          <a:xfrm>
            <a:off x="-275113" y="-292561"/>
            <a:ext cx="9702165" cy="5750386"/>
            <a:chOff x="-275113" y="-292561"/>
            <a:chExt cx="9702165" cy="5750386"/>
          </a:xfrm>
        </p:grpSpPr>
        <p:grpSp>
          <p:nvGrpSpPr>
            <p:cNvPr id="37" name="Gruppieren 36">
              <a:extLst>
                <a:ext uri="{FF2B5EF4-FFF2-40B4-BE49-F238E27FC236}">
                  <a16:creationId xmlns:a16="http://schemas.microsoft.com/office/drawing/2014/main" id="{2CD251B6-6744-469E-946A-93C17FABCEA1}"/>
                </a:ext>
              </a:extLst>
            </p:cNvPr>
            <p:cNvGrpSpPr/>
            <p:nvPr userDrawn="1"/>
          </p:nvGrpSpPr>
          <p:grpSpPr>
            <a:xfrm>
              <a:off x="186532" y="5290185"/>
              <a:ext cx="8772525" cy="167640"/>
              <a:chOff x="186532" y="-281940"/>
              <a:chExt cx="8772525" cy="708660"/>
            </a:xfrm>
          </p:grpSpPr>
          <p:cxnSp>
            <p:nvCxnSpPr>
              <p:cNvPr id="65" name="Gerade Verbindung 45">
                <a:extLst>
                  <a:ext uri="{FF2B5EF4-FFF2-40B4-BE49-F238E27FC236}">
                    <a16:creationId xmlns:a16="http://schemas.microsoft.com/office/drawing/2014/main" id="{ABB63467-AC57-497D-A112-6B50E71C81B6}"/>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Gerade Verbindung 46">
                <a:extLst>
                  <a:ext uri="{FF2B5EF4-FFF2-40B4-BE49-F238E27FC236}">
                    <a16:creationId xmlns:a16="http://schemas.microsoft.com/office/drawing/2014/main" id="{7CCCF6A0-ADAE-4462-A593-48B806D54F3F}"/>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Gerade Verbindung 47">
                <a:extLst>
                  <a:ext uri="{FF2B5EF4-FFF2-40B4-BE49-F238E27FC236}">
                    <a16:creationId xmlns:a16="http://schemas.microsoft.com/office/drawing/2014/main" id="{E3E02D49-1F24-44B6-9627-00660AA5B9BB}"/>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48">
                <a:extLst>
                  <a:ext uri="{FF2B5EF4-FFF2-40B4-BE49-F238E27FC236}">
                    <a16:creationId xmlns:a16="http://schemas.microsoft.com/office/drawing/2014/main" id="{79F94E40-A8AE-437F-A94C-3897945AF806}"/>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49">
                <a:extLst>
                  <a:ext uri="{FF2B5EF4-FFF2-40B4-BE49-F238E27FC236}">
                    <a16:creationId xmlns:a16="http://schemas.microsoft.com/office/drawing/2014/main" id="{A883D3D5-B0FA-48D0-BDE4-85CE0441FCA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Gerade Verbindung 50">
                <a:extLst>
                  <a:ext uri="{FF2B5EF4-FFF2-40B4-BE49-F238E27FC236}">
                    <a16:creationId xmlns:a16="http://schemas.microsoft.com/office/drawing/2014/main" id="{BEC7738B-A5F1-4F2D-9275-6168265806A6}"/>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Gerade Verbindung 51">
                <a:extLst>
                  <a:ext uri="{FF2B5EF4-FFF2-40B4-BE49-F238E27FC236}">
                    <a16:creationId xmlns:a16="http://schemas.microsoft.com/office/drawing/2014/main" id="{D7A1CA22-EA8F-4B7A-854B-161434BFF758}"/>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Gerade Verbindung 52">
                <a:extLst>
                  <a:ext uri="{FF2B5EF4-FFF2-40B4-BE49-F238E27FC236}">
                    <a16:creationId xmlns:a16="http://schemas.microsoft.com/office/drawing/2014/main" id="{36819182-C1FC-4202-98C4-2472FC8402D4}"/>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53">
                <a:extLst>
                  <a:ext uri="{FF2B5EF4-FFF2-40B4-BE49-F238E27FC236}">
                    <a16:creationId xmlns:a16="http://schemas.microsoft.com/office/drawing/2014/main" id="{8AE9A475-3081-4E25-8A0C-A4BA7441A95D}"/>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54">
                <a:extLst>
                  <a:ext uri="{FF2B5EF4-FFF2-40B4-BE49-F238E27FC236}">
                    <a16:creationId xmlns:a16="http://schemas.microsoft.com/office/drawing/2014/main" id="{F9E4A9D5-E5D0-4993-8D93-10436797EF0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55">
                <a:extLst>
                  <a:ext uri="{FF2B5EF4-FFF2-40B4-BE49-F238E27FC236}">
                    <a16:creationId xmlns:a16="http://schemas.microsoft.com/office/drawing/2014/main" id="{F5D56A91-8FB7-419B-A802-0C643F26514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56">
                <a:extLst>
                  <a:ext uri="{FF2B5EF4-FFF2-40B4-BE49-F238E27FC236}">
                    <a16:creationId xmlns:a16="http://schemas.microsoft.com/office/drawing/2014/main" id="{219657FC-0EBA-4C74-8FDF-C0CE57564A1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8" name="Gerade Verbindung 31">
              <a:extLst>
                <a:ext uri="{FF2B5EF4-FFF2-40B4-BE49-F238E27FC236}">
                  <a16:creationId xmlns:a16="http://schemas.microsoft.com/office/drawing/2014/main" id="{CA1B82BD-07D9-4970-A9AB-BF7F92803333}"/>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2">
              <a:extLst>
                <a:ext uri="{FF2B5EF4-FFF2-40B4-BE49-F238E27FC236}">
                  <a16:creationId xmlns:a16="http://schemas.microsoft.com/office/drawing/2014/main" id="{BC9415AC-6F63-4C73-BEA6-E1B2D353F68B}"/>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3">
              <a:extLst>
                <a:ext uri="{FF2B5EF4-FFF2-40B4-BE49-F238E27FC236}">
                  <a16:creationId xmlns:a16="http://schemas.microsoft.com/office/drawing/2014/main" id="{3819908F-B95B-44EC-B829-62C707A8B890}"/>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34">
              <a:extLst>
                <a:ext uri="{FF2B5EF4-FFF2-40B4-BE49-F238E27FC236}">
                  <a16:creationId xmlns:a16="http://schemas.microsoft.com/office/drawing/2014/main" id="{DCFBAB9B-2354-456E-987A-2468D0F24D1F}"/>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35">
              <a:extLst>
                <a:ext uri="{FF2B5EF4-FFF2-40B4-BE49-F238E27FC236}">
                  <a16:creationId xmlns:a16="http://schemas.microsoft.com/office/drawing/2014/main" id="{B9852CD4-8515-4580-B8BE-B8C1FBE09F63}"/>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36">
              <a:extLst>
                <a:ext uri="{FF2B5EF4-FFF2-40B4-BE49-F238E27FC236}">
                  <a16:creationId xmlns:a16="http://schemas.microsoft.com/office/drawing/2014/main" id="{699D3838-1ECE-42E4-B0AD-BE618EB7F94D}"/>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37">
              <a:extLst>
                <a:ext uri="{FF2B5EF4-FFF2-40B4-BE49-F238E27FC236}">
                  <a16:creationId xmlns:a16="http://schemas.microsoft.com/office/drawing/2014/main" id="{0605D7D3-2EDD-4D27-8140-3E4DEECC20CF}"/>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38">
              <a:extLst>
                <a:ext uri="{FF2B5EF4-FFF2-40B4-BE49-F238E27FC236}">
                  <a16:creationId xmlns:a16="http://schemas.microsoft.com/office/drawing/2014/main" id="{A6FB8E5A-8B1C-41A1-83A8-B24E99C8F71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39">
              <a:extLst>
                <a:ext uri="{FF2B5EF4-FFF2-40B4-BE49-F238E27FC236}">
                  <a16:creationId xmlns:a16="http://schemas.microsoft.com/office/drawing/2014/main" id="{5F5F2F7A-E2CE-4291-A8EA-DE43FE768013}"/>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Gerade Verbindung 40">
              <a:extLst>
                <a:ext uri="{FF2B5EF4-FFF2-40B4-BE49-F238E27FC236}">
                  <a16:creationId xmlns:a16="http://schemas.microsoft.com/office/drawing/2014/main" id="{C95397EB-FBFA-4B59-BBE6-94779FD8CA59}"/>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1">
              <a:extLst>
                <a:ext uri="{FF2B5EF4-FFF2-40B4-BE49-F238E27FC236}">
                  <a16:creationId xmlns:a16="http://schemas.microsoft.com/office/drawing/2014/main" id="{E4FC7EEE-33B1-4A45-861C-D6840EE75AFB}"/>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2">
              <a:extLst>
                <a:ext uri="{FF2B5EF4-FFF2-40B4-BE49-F238E27FC236}">
                  <a16:creationId xmlns:a16="http://schemas.microsoft.com/office/drawing/2014/main" id="{A6DCAE3F-1A18-4EFA-A0FA-09D8AAA811A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3">
              <a:extLst>
                <a:ext uri="{FF2B5EF4-FFF2-40B4-BE49-F238E27FC236}">
                  <a16:creationId xmlns:a16="http://schemas.microsoft.com/office/drawing/2014/main" id="{959D66F8-5442-4DFE-B6AA-635CF44C24FC}"/>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4">
              <a:extLst>
                <a:ext uri="{FF2B5EF4-FFF2-40B4-BE49-F238E27FC236}">
                  <a16:creationId xmlns:a16="http://schemas.microsoft.com/office/drawing/2014/main" id="{41E84EE0-A442-4BDC-AC63-121D2D8BF4B1}"/>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513873BA-B4CA-421F-8077-DF36FE69584A}"/>
                </a:ext>
              </a:extLst>
            </p:cNvPr>
            <p:cNvGrpSpPr/>
            <p:nvPr userDrawn="1"/>
          </p:nvGrpSpPr>
          <p:grpSpPr>
            <a:xfrm>
              <a:off x="186532" y="-292561"/>
              <a:ext cx="8772525" cy="167640"/>
              <a:chOff x="186532" y="-281940"/>
              <a:chExt cx="8772525" cy="708660"/>
            </a:xfrm>
          </p:grpSpPr>
          <p:cxnSp>
            <p:nvCxnSpPr>
              <p:cNvPr id="53" name="Gerade Verbindung 45">
                <a:extLst>
                  <a:ext uri="{FF2B5EF4-FFF2-40B4-BE49-F238E27FC236}">
                    <a16:creationId xmlns:a16="http://schemas.microsoft.com/office/drawing/2014/main" id="{1AC72A83-D388-4B8A-B726-4173D4CDC88A}"/>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46">
                <a:extLst>
                  <a:ext uri="{FF2B5EF4-FFF2-40B4-BE49-F238E27FC236}">
                    <a16:creationId xmlns:a16="http://schemas.microsoft.com/office/drawing/2014/main" id="{09C87BD8-481E-4D13-ABE3-EBAA41F08BC7}"/>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47">
                <a:extLst>
                  <a:ext uri="{FF2B5EF4-FFF2-40B4-BE49-F238E27FC236}">
                    <a16:creationId xmlns:a16="http://schemas.microsoft.com/office/drawing/2014/main" id="{8073D6B3-86D1-4017-9015-37A3043C9EF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48">
                <a:extLst>
                  <a:ext uri="{FF2B5EF4-FFF2-40B4-BE49-F238E27FC236}">
                    <a16:creationId xmlns:a16="http://schemas.microsoft.com/office/drawing/2014/main" id="{D28B68FE-25BB-4201-ABC9-4560339B4BF4}"/>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49">
                <a:extLst>
                  <a:ext uri="{FF2B5EF4-FFF2-40B4-BE49-F238E27FC236}">
                    <a16:creationId xmlns:a16="http://schemas.microsoft.com/office/drawing/2014/main" id="{889CD0EF-A2BC-4E8B-9E91-B17E3EB6A107}"/>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0">
                <a:extLst>
                  <a:ext uri="{FF2B5EF4-FFF2-40B4-BE49-F238E27FC236}">
                    <a16:creationId xmlns:a16="http://schemas.microsoft.com/office/drawing/2014/main" id="{388F8F4B-B4D3-4AF6-B8A9-B9473EF63DDD}"/>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Gerade Verbindung 51">
                <a:extLst>
                  <a:ext uri="{FF2B5EF4-FFF2-40B4-BE49-F238E27FC236}">
                    <a16:creationId xmlns:a16="http://schemas.microsoft.com/office/drawing/2014/main" id="{5A089303-B94A-487B-BBA3-D4C1CC6F75A6}"/>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Gerade Verbindung 52">
                <a:extLst>
                  <a:ext uri="{FF2B5EF4-FFF2-40B4-BE49-F238E27FC236}">
                    <a16:creationId xmlns:a16="http://schemas.microsoft.com/office/drawing/2014/main" id="{EE636FA4-E620-4BC6-9DE8-2C91D6411A2B}"/>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Gerade Verbindung 53">
                <a:extLst>
                  <a:ext uri="{FF2B5EF4-FFF2-40B4-BE49-F238E27FC236}">
                    <a16:creationId xmlns:a16="http://schemas.microsoft.com/office/drawing/2014/main" id="{6FC77B3A-833E-4297-BE71-E8EE91902CFE}"/>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Gerade Verbindung 54">
                <a:extLst>
                  <a:ext uri="{FF2B5EF4-FFF2-40B4-BE49-F238E27FC236}">
                    <a16:creationId xmlns:a16="http://schemas.microsoft.com/office/drawing/2014/main" id="{336F9DB5-A4AA-4437-9B1B-E6E35A8A8334}"/>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Gerade Verbindung 55">
                <a:extLst>
                  <a:ext uri="{FF2B5EF4-FFF2-40B4-BE49-F238E27FC236}">
                    <a16:creationId xmlns:a16="http://schemas.microsoft.com/office/drawing/2014/main" id="{5ACB5C99-84CC-4167-94C1-7D486306283C}"/>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Gerade Verbindung 56">
                <a:extLst>
                  <a:ext uri="{FF2B5EF4-FFF2-40B4-BE49-F238E27FC236}">
                    <a16:creationId xmlns:a16="http://schemas.microsoft.com/office/drawing/2014/main" id="{025FB956-DF37-4B83-9541-B3B3B6727DCB}"/>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9" name="Textplatzhalter 8">
            <a:extLst>
              <a:ext uri="{FF2B5EF4-FFF2-40B4-BE49-F238E27FC236}">
                <a16:creationId xmlns:a16="http://schemas.microsoft.com/office/drawing/2014/main" id="{56254371-01FA-4897-B1DD-42F8D5EBEEC8}"/>
              </a:ext>
            </a:extLst>
          </p:cNvPr>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80" name="Titel 10">
            <a:extLst>
              <a:ext uri="{FF2B5EF4-FFF2-40B4-BE49-F238E27FC236}">
                <a16:creationId xmlns:a16="http://schemas.microsoft.com/office/drawing/2014/main" id="{87EAE6DA-02E7-487A-BF0C-F49EE88C7D71}"/>
              </a:ext>
            </a:extLst>
          </p:cNvPr>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dirty="0"/>
              <a:t>Title of the presentation</a:t>
            </a:r>
          </a:p>
        </p:txBody>
      </p:sp>
      <p:sp>
        <p:nvSpPr>
          <p:cNvPr id="81" name="Textfeld 80">
            <a:extLst>
              <a:ext uri="{FF2B5EF4-FFF2-40B4-BE49-F238E27FC236}">
                <a16:creationId xmlns:a16="http://schemas.microsoft.com/office/drawing/2014/main" id="{17D9DF02-E366-47EF-81E1-3A0CFF6FCE79}"/>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0" dirty="0">
                <a:solidFill>
                  <a:schemeClr val="bg1"/>
                </a:solidFill>
              </a:rPr>
              <a:t>© 2020 | GFT Technologies SE and its affiliates. All rights reserved.</a:t>
            </a:r>
          </a:p>
        </p:txBody>
      </p:sp>
      <p:grpSp>
        <p:nvGrpSpPr>
          <p:cNvPr id="78" name="Gruppieren 77">
            <a:extLst>
              <a:ext uri="{FF2B5EF4-FFF2-40B4-BE49-F238E27FC236}">
                <a16:creationId xmlns:a16="http://schemas.microsoft.com/office/drawing/2014/main" id="{8A21C244-F55C-4AA4-BF41-ADC6FD94CB4B}"/>
              </a:ext>
            </a:extLst>
          </p:cNvPr>
          <p:cNvGrpSpPr/>
          <p:nvPr userDrawn="1"/>
        </p:nvGrpSpPr>
        <p:grpSpPr>
          <a:xfrm>
            <a:off x="9542551" y="432506"/>
            <a:ext cx="1614235" cy="1551121"/>
            <a:chOff x="9463668" y="1940312"/>
            <a:chExt cx="1614235" cy="1551121"/>
          </a:xfrm>
        </p:grpSpPr>
        <p:sp>
          <p:nvSpPr>
            <p:cNvPr id="82" name="Textfeld 81">
              <a:extLst>
                <a:ext uri="{FF2B5EF4-FFF2-40B4-BE49-F238E27FC236}">
                  <a16:creationId xmlns:a16="http://schemas.microsoft.com/office/drawing/2014/main" id="{73E5A087-904A-49BD-B1D8-23EB58705167}"/>
                </a:ext>
              </a:extLst>
            </p:cNvPr>
            <p:cNvSpPr txBox="1"/>
            <p:nvPr/>
          </p:nvSpPr>
          <p:spPr>
            <a:xfrm>
              <a:off x="9463668" y="1940312"/>
              <a:ext cx="1614235" cy="1551121"/>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title slide without white frame for dark images or patterns. To select an image, right-click background area, choose “format background…” and fill the background with picture from file (select an image from the GFT Image Pack, folder “Full screen images no frame”)</a:t>
              </a:r>
            </a:p>
          </p:txBody>
        </p:sp>
        <p:sp>
          <p:nvSpPr>
            <p:cNvPr id="83" name="Freihandform: Form 122">
              <a:extLst>
                <a:ext uri="{FF2B5EF4-FFF2-40B4-BE49-F238E27FC236}">
                  <a16:creationId xmlns:a16="http://schemas.microsoft.com/office/drawing/2014/main" id="{2E68A817-0D49-4C4C-93AD-A4D1317C0B75}"/>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60677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ligh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118547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Bildplatzhalter 10">
            <a:extLst>
              <a:ext uri="{FF2B5EF4-FFF2-40B4-BE49-F238E27FC236}">
                <a16:creationId xmlns:a16="http://schemas.microsoft.com/office/drawing/2014/main" id="{7FB0EFE7-FB66-4582-AAA6-98AB6D3B5B75}"/>
              </a:ext>
            </a:extLst>
          </p:cNvPr>
          <p:cNvPicPr>
            <a:picLocks noChangeAspect="1"/>
          </p:cNvPicPr>
          <p:nvPr userDrawn="1"/>
        </p:nvPicPr>
        <p:blipFill>
          <a:blip r:embed="rId6" cstate="screen">
            <a:extLst>
              <a:ext uri="{28A0092B-C50C-407E-A947-70E740481C1C}">
                <a14:useLocalDpi xmlns:a14="http://schemas.microsoft.com/office/drawing/2010/main"/>
              </a:ext>
            </a:extLst>
          </a:blip>
          <a:srcRect l="5" r="5"/>
          <a:stretch>
            <a:fillRect/>
          </a:stretch>
        </p:blipFill>
        <p:spPr>
          <a:xfrm>
            <a:off x="18891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64487A4-365E-463F-9A91-38FFDB4245E4}" type="datetime4">
              <a:rPr lang="en-GB" smtClean="0"/>
              <a:t>24 March 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14" name="Gruppieren 13">
            <a:extLst>
              <a:ext uri="{FF2B5EF4-FFF2-40B4-BE49-F238E27FC236}">
                <a16:creationId xmlns:a16="http://schemas.microsoft.com/office/drawing/2014/main" id="{AC8133B1-E433-4400-98D2-CA9948D042D6}"/>
              </a:ext>
            </a:extLst>
          </p:cNvPr>
          <p:cNvGrpSpPr/>
          <p:nvPr userDrawn="1"/>
        </p:nvGrpSpPr>
        <p:grpSpPr>
          <a:xfrm>
            <a:off x="9542551" y="432506"/>
            <a:ext cx="1614235" cy="797069"/>
            <a:chOff x="9463668" y="1940312"/>
            <a:chExt cx="1614235" cy="797069"/>
          </a:xfrm>
        </p:grpSpPr>
        <p:sp>
          <p:nvSpPr>
            <p:cNvPr id="15" name="Textfeld 14">
              <a:extLst>
                <a:ext uri="{FF2B5EF4-FFF2-40B4-BE49-F238E27FC236}">
                  <a16:creationId xmlns:a16="http://schemas.microsoft.com/office/drawing/2014/main" id="{6706DF6A-200C-409B-9A53-4AE5A0CCBCFD}"/>
                </a:ext>
              </a:extLst>
            </p:cNvPr>
            <p:cNvSpPr txBox="1"/>
            <p:nvPr/>
          </p:nvSpPr>
          <p:spPr>
            <a:xfrm>
              <a:off x="9463668" y="1940312"/>
              <a:ext cx="1614235" cy="797069"/>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the standard slide </a:t>
              </a:r>
              <a:br>
                <a:rPr lang="en-US" sz="700" dirty="0">
                  <a:solidFill>
                    <a:schemeClr val="bg1"/>
                  </a:solidFill>
                </a:rPr>
              </a:br>
              <a:r>
                <a:rPr lang="en-US" sz="700" dirty="0">
                  <a:solidFill>
                    <a:schemeClr val="bg1"/>
                  </a:solidFill>
                </a:rPr>
                <a:t>for text without image.</a:t>
              </a:r>
            </a:p>
          </p:txBody>
        </p:sp>
        <p:sp>
          <p:nvSpPr>
            <p:cNvPr id="16" name="Freihandform: Form 122">
              <a:extLst>
                <a:ext uri="{FF2B5EF4-FFF2-40B4-BE49-F238E27FC236}">
                  <a16:creationId xmlns:a16="http://schemas.microsoft.com/office/drawing/2014/main" id="{88BC3CB4-1416-4B43-9FF9-6F0E5C73499B}"/>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344661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558146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p:spPr>
        <p:txBody>
          <a:bodyPr wrap="none" lIns="0" tIns="0" rIns="0" bIns="0" anchor="ctr">
            <a:spAutoFit/>
          </a:bodyPr>
          <a:lstStyle>
            <a:lvl1pPr algn="l">
              <a:defRPr lang="de-DE" sz="600" b="1" smtClean="0">
                <a:solidFill>
                  <a:srgbClr val="000000"/>
                </a:solidFill>
              </a:defRPr>
            </a:lvl1pPr>
          </a:lstStyle>
          <a:p>
            <a:pPr defTabSz="685800"/>
            <a:fld id="{563F2219-3611-4172-9D3B-751D367A892D}" type="datetime4">
              <a:rPr lang="en-GB" smtClean="0"/>
              <a:t>24 March 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10" name="Gruppieren 9">
            <a:extLst>
              <a:ext uri="{FF2B5EF4-FFF2-40B4-BE49-F238E27FC236}">
                <a16:creationId xmlns:a16="http://schemas.microsoft.com/office/drawing/2014/main" id="{C1E935D0-5E33-4700-98A9-AD8B7A6D33C1}"/>
              </a:ext>
            </a:extLst>
          </p:cNvPr>
          <p:cNvGrpSpPr/>
          <p:nvPr userDrawn="1"/>
        </p:nvGrpSpPr>
        <p:grpSpPr>
          <a:xfrm>
            <a:off x="9542551" y="432506"/>
            <a:ext cx="1614235" cy="904790"/>
            <a:chOff x="9463668" y="1940312"/>
            <a:chExt cx="1614235" cy="904790"/>
          </a:xfrm>
        </p:grpSpPr>
        <p:sp>
          <p:nvSpPr>
            <p:cNvPr id="12" name="Textfeld 11">
              <a:extLst>
                <a:ext uri="{FF2B5EF4-FFF2-40B4-BE49-F238E27FC236}">
                  <a16:creationId xmlns:a16="http://schemas.microsoft.com/office/drawing/2014/main" id="{90A50F2F-073C-424E-B8AE-952821D444C8}"/>
                </a:ext>
              </a:extLst>
            </p:cNvPr>
            <p:cNvSpPr txBox="1"/>
            <p:nvPr/>
          </p:nvSpPr>
          <p:spPr>
            <a:xfrm>
              <a:off x="9463668" y="1940312"/>
              <a:ext cx="1614235" cy="904790"/>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an alternative</a:t>
              </a:r>
              <a:br>
                <a:rPr lang="en-US" sz="700" dirty="0">
                  <a:solidFill>
                    <a:schemeClr val="bg1"/>
                  </a:solidFill>
                </a:rPr>
              </a:br>
              <a:r>
                <a:rPr lang="en-US" sz="700" dirty="0">
                  <a:solidFill>
                    <a:schemeClr val="bg1"/>
                  </a:solidFill>
                </a:rPr>
                <a:t>to the standard slide </a:t>
              </a:r>
              <a:br>
                <a:rPr lang="en-US" sz="700" dirty="0">
                  <a:solidFill>
                    <a:schemeClr val="bg1"/>
                  </a:solidFill>
                </a:rPr>
              </a:br>
              <a:r>
                <a:rPr lang="en-US" sz="700" dirty="0">
                  <a:solidFill>
                    <a:schemeClr val="bg1"/>
                  </a:solidFill>
                </a:rPr>
                <a:t>for text without image.</a:t>
              </a:r>
            </a:p>
          </p:txBody>
        </p:sp>
        <p:sp>
          <p:nvSpPr>
            <p:cNvPr id="14" name="Freihandform: Form 122">
              <a:extLst>
                <a:ext uri="{FF2B5EF4-FFF2-40B4-BE49-F238E27FC236}">
                  <a16:creationId xmlns:a16="http://schemas.microsoft.com/office/drawing/2014/main" id="{089F61D3-88F8-495F-A1E1-2E9B7088C154}"/>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84553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537295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38149"/>
            <a:ext cx="8774906" cy="4519613"/>
          </a:xfrm>
          <a:prstGeom prst="rect">
            <a:avLst/>
          </a:prstGeom>
          <a:solidFill>
            <a:srgbClr val="DFEAF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F2918D3-16EF-4172-851B-BEB2D866023D}" type="datetime4">
              <a:rPr lang="en-GB" smtClean="0"/>
              <a:t>24 March 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12" name="Gruppieren 11">
            <a:extLst>
              <a:ext uri="{FF2B5EF4-FFF2-40B4-BE49-F238E27FC236}">
                <a16:creationId xmlns:a16="http://schemas.microsoft.com/office/drawing/2014/main" id="{13B64C31-55D0-46A5-907E-0B027C91283C}"/>
              </a:ext>
            </a:extLst>
          </p:cNvPr>
          <p:cNvGrpSpPr/>
          <p:nvPr userDrawn="1"/>
        </p:nvGrpSpPr>
        <p:grpSpPr>
          <a:xfrm>
            <a:off x="9542551" y="432506"/>
            <a:ext cx="1614235" cy="904790"/>
            <a:chOff x="9463668" y="1940312"/>
            <a:chExt cx="1614235" cy="904790"/>
          </a:xfrm>
        </p:grpSpPr>
        <p:sp>
          <p:nvSpPr>
            <p:cNvPr id="14" name="Textfeld 13">
              <a:extLst>
                <a:ext uri="{FF2B5EF4-FFF2-40B4-BE49-F238E27FC236}">
                  <a16:creationId xmlns:a16="http://schemas.microsoft.com/office/drawing/2014/main" id="{E52F7371-3B54-435B-A01E-B6AA47F19A4D}"/>
                </a:ext>
              </a:extLst>
            </p:cNvPr>
            <p:cNvSpPr txBox="1"/>
            <p:nvPr/>
          </p:nvSpPr>
          <p:spPr>
            <a:xfrm>
              <a:off x="9463668" y="1940312"/>
              <a:ext cx="1614235" cy="904790"/>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an alternative</a:t>
              </a:r>
              <a:br>
                <a:rPr lang="en-US" sz="700" dirty="0">
                  <a:solidFill>
                    <a:schemeClr val="bg1"/>
                  </a:solidFill>
                </a:rPr>
              </a:br>
              <a:r>
                <a:rPr lang="en-US" sz="700" dirty="0">
                  <a:solidFill>
                    <a:schemeClr val="bg1"/>
                  </a:solidFill>
                </a:rPr>
                <a:t>to the standard slide </a:t>
              </a:r>
              <a:br>
                <a:rPr lang="en-US" sz="700" dirty="0">
                  <a:solidFill>
                    <a:schemeClr val="bg1"/>
                  </a:solidFill>
                </a:rPr>
              </a:br>
              <a:r>
                <a:rPr lang="en-US" sz="700" dirty="0">
                  <a:solidFill>
                    <a:schemeClr val="bg1"/>
                  </a:solidFill>
                </a:rPr>
                <a:t>for text without image.</a:t>
              </a:r>
            </a:p>
          </p:txBody>
        </p:sp>
        <p:sp>
          <p:nvSpPr>
            <p:cNvPr id="15" name="Freihandform: Form 122">
              <a:extLst>
                <a:ext uri="{FF2B5EF4-FFF2-40B4-BE49-F238E27FC236}">
                  <a16:creationId xmlns:a16="http://schemas.microsoft.com/office/drawing/2014/main" id="{DFF39E16-EAF9-4D52-895F-3B23665DCF9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56147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406468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E4139B62-D187-443D-BF0C-775143C066F8}" type="datetime4">
              <a:rPr lang="en-GB" smtClean="0"/>
              <a:t>24 March 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10" name="Gruppieren 9">
            <a:extLst>
              <a:ext uri="{FF2B5EF4-FFF2-40B4-BE49-F238E27FC236}">
                <a16:creationId xmlns:a16="http://schemas.microsoft.com/office/drawing/2014/main" id="{DA816294-48D2-436F-9563-25FE5EC73617}"/>
              </a:ext>
            </a:extLst>
          </p:cNvPr>
          <p:cNvGrpSpPr/>
          <p:nvPr userDrawn="1"/>
        </p:nvGrpSpPr>
        <p:grpSpPr>
          <a:xfrm>
            <a:off x="9542551" y="432506"/>
            <a:ext cx="1614235" cy="904790"/>
            <a:chOff x="9463668" y="1940312"/>
            <a:chExt cx="1614235" cy="904790"/>
          </a:xfrm>
        </p:grpSpPr>
        <p:sp>
          <p:nvSpPr>
            <p:cNvPr id="14" name="Textfeld 13">
              <a:extLst>
                <a:ext uri="{FF2B5EF4-FFF2-40B4-BE49-F238E27FC236}">
                  <a16:creationId xmlns:a16="http://schemas.microsoft.com/office/drawing/2014/main" id="{0F5A447B-B1F1-4F0D-9545-E604D20B531D}"/>
                </a:ext>
              </a:extLst>
            </p:cNvPr>
            <p:cNvSpPr txBox="1"/>
            <p:nvPr/>
          </p:nvSpPr>
          <p:spPr>
            <a:xfrm>
              <a:off x="9463668" y="1940312"/>
              <a:ext cx="1614235" cy="904790"/>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an alternative</a:t>
              </a:r>
              <a:br>
                <a:rPr lang="en-US" sz="700" dirty="0">
                  <a:solidFill>
                    <a:schemeClr val="bg1"/>
                  </a:solidFill>
                </a:rPr>
              </a:br>
              <a:r>
                <a:rPr lang="en-US" sz="700" dirty="0">
                  <a:solidFill>
                    <a:schemeClr val="bg1"/>
                  </a:solidFill>
                </a:rPr>
                <a:t>to the standard slide </a:t>
              </a:r>
              <a:br>
                <a:rPr lang="en-US" sz="700" dirty="0">
                  <a:solidFill>
                    <a:schemeClr val="bg1"/>
                  </a:solidFill>
                </a:rPr>
              </a:br>
              <a:r>
                <a:rPr lang="en-US" sz="700" dirty="0">
                  <a:solidFill>
                    <a:schemeClr val="bg1"/>
                  </a:solidFill>
                </a:rPr>
                <a:t>for text without image.</a:t>
              </a:r>
            </a:p>
          </p:txBody>
        </p:sp>
        <p:sp>
          <p:nvSpPr>
            <p:cNvPr id="15" name="Freihandform: Form 122">
              <a:extLst>
                <a:ext uri="{FF2B5EF4-FFF2-40B4-BE49-F238E27FC236}">
                  <a16:creationId xmlns:a16="http://schemas.microsoft.com/office/drawing/2014/main" id="{316150E4-BBE8-45E5-B221-1ABD8EB04751}"/>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402769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text with flexible backgroun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6847043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Bildplatzhalter 3"/>
          <p:cNvSpPr>
            <a:spLocks noGrp="1"/>
          </p:cNvSpPr>
          <p:nvPr>
            <p:ph type="pic" sz="quarter" idx="11" hasCustomPrompt="1"/>
          </p:nvPr>
        </p:nvSpPr>
        <p:spPr>
          <a:xfrm>
            <a:off x="188912" y="441325"/>
            <a:ext cx="8772525" cy="4519613"/>
          </a:xfrm>
          <a:solidFill>
            <a:schemeClr val="accent6"/>
          </a:solidFill>
        </p:spPr>
        <p:txBody>
          <a:bodyPr>
            <a:noAutofit/>
          </a:bodyPr>
          <a:lstStyle>
            <a:lvl1pPr marL="0" indent="0">
              <a:buNone/>
              <a:defRPr sz="1200">
                <a:solidFill>
                  <a:schemeClr val="bg1"/>
                </a:solidFill>
              </a:defRPr>
            </a:lvl1pPr>
          </a:lstStyle>
          <a:p>
            <a:r>
              <a:rPr lang="en-US" dirty="0"/>
              <a:t>Insert title picture or background 11 columns from image pack</a:t>
            </a:r>
            <a:endParaRPr lang="en-GB" dirty="0"/>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A3BB4F1-AED3-42C8-9CAC-42F73D99C19A}" type="datetime4">
              <a:rPr lang="en-GB" smtClean="0"/>
              <a:t>24 March 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12" name="Gruppieren 11">
            <a:extLst>
              <a:ext uri="{FF2B5EF4-FFF2-40B4-BE49-F238E27FC236}">
                <a16:creationId xmlns:a16="http://schemas.microsoft.com/office/drawing/2014/main" id="{8E75293B-8400-4C44-9841-C4CDE6ED8E39}"/>
              </a:ext>
            </a:extLst>
          </p:cNvPr>
          <p:cNvGrpSpPr/>
          <p:nvPr userDrawn="1"/>
        </p:nvGrpSpPr>
        <p:grpSpPr>
          <a:xfrm>
            <a:off x="9542551" y="432506"/>
            <a:ext cx="1614235" cy="689347"/>
            <a:chOff x="9463668" y="1940312"/>
            <a:chExt cx="1614235" cy="689347"/>
          </a:xfrm>
        </p:grpSpPr>
        <p:sp>
          <p:nvSpPr>
            <p:cNvPr id="14" name="Textfeld 13">
              <a:extLst>
                <a:ext uri="{FF2B5EF4-FFF2-40B4-BE49-F238E27FC236}">
                  <a16:creationId xmlns:a16="http://schemas.microsoft.com/office/drawing/2014/main" id="{3726C3F4-BB67-4223-95FE-A43EF01759A8}"/>
                </a:ext>
              </a:extLst>
            </p:cNvPr>
            <p:cNvSpPr txBox="1"/>
            <p:nvPr/>
          </p:nvSpPr>
          <p:spPr>
            <a:xfrm>
              <a:off x="9463668" y="1940312"/>
              <a:ext cx="1614235" cy="689347"/>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Text slide with flexible background</a:t>
              </a:r>
            </a:p>
          </p:txBody>
        </p:sp>
        <p:sp>
          <p:nvSpPr>
            <p:cNvPr id="15" name="Freihandform: Form 122">
              <a:extLst>
                <a:ext uri="{FF2B5EF4-FFF2-40B4-BE49-F238E27FC236}">
                  <a16:creationId xmlns:a16="http://schemas.microsoft.com/office/drawing/2014/main" id="{C2FF595A-A3E7-4B7D-BA99-99EAEA003B73}"/>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193607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5141528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6" name="Grafik 25" descr="Ein Bild, das draußen, Mann, Vogel, Wasser enthält.&#10;&#10;Automatisch generierte Beschreibung">
            <a:extLst>
              <a:ext uri="{FF2B5EF4-FFF2-40B4-BE49-F238E27FC236}">
                <a16:creationId xmlns:a16="http://schemas.microsoft.com/office/drawing/2014/main" id="{755A25E4-5DBD-4B56-9DCD-73EEE5FD10B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5738" y="438492"/>
            <a:ext cx="8775700" cy="4530622"/>
          </a:xfrm>
          <a:prstGeom prst="rect">
            <a:avLst/>
          </a:prstGeom>
        </p:spPr>
      </p:pic>
      <p:sp>
        <p:nvSpPr>
          <p:cNvPr id="12"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2CB537D7-15D3-4991-979E-3D5912803D6E}" type="datetime4">
              <a:rPr lang="en-GB" smtClean="0"/>
              <a:t>24 March 2021</a:t>
            </a:fld>
            <a:endParaRPr lang="en-GB" dirty="0"/>
          </a:p>
        </p:txBody>
      </p:sp>
      <p:sp>
        <p:nvSpPr>
          <p:cNvPr id="4" name="Textplatzhalter 3"/>
          <p:cNvSpPr>
            <a:spLocks noGrp="1"/>
          </p:cNvSpPr>
          <p:nvPr>
            <p:ph type="body" sz="quarter" idx="13" hasCustomPrompt="1"/>
          </p:nvPr>
        </p:nvSpPr>
        <p:spPr>
          <a:xfrm>
            <a:off x="978102" y="2111860"/>
            <a:ext cx="7187998" cy="1868204"/>
          </a:xfrm>
        </p:spPr>
        <p:txBody>
          <a:bodyPr anchor="t"/>
          <a:lstStyle>
            <a:lvl1pPr marL="358775" indent="-358775">
              <a:spcBef>
                <a:spcPts val="1200"/>
              </a:spcBef>
              <a:buFont typeface="+mj-lt"/>
              <a:buAutoNum type="arabicPeriod"/>
              <a:defRPr sz="2000" b="1" baseline="0"/>
            </a:lvl1pPr>
            <a:lvl2pPr marL="541338" indent="-182563">
              <a:defRPr/>
            </a:lvl2pPr>
          </a:lstStyle>
          <a:p>
            <a:pPr lvl="0"/>
            <a:r>
              <a:rPr lang="en-GB"/>
              <a:t>Agenda point 1</a:t>
            </a:r>
          </a:p>
          <a:p>
            <a:pPr lvl="1"/>
            <a:r>
              <a:rPr lang="en-GB"/>
              <a:t>Text</a:t>
            </a:r>
          </a:p>
          <a:p>
            <a:pPr lvl="1"/>
            <a:r>
              <a:rPr lang="en-GB"/>
              <a:t>Text</a:t>
            </a:r>
          </a:p>
          <a:p>
            <a:pPr lvl="1"/>
            <a:r>
              <a:rPr lang="en-GB"/>
              <a:t>Text</a:t>
            </a:r>
          </a:p>
          <a:p>
            <a:pPr lvl="0"/>
            <a:r>
              <a:rPr lang="en-GB"/>
              <a:t>Agenda point 2</a:t>
            </a:r>
          </a:p>
          <a:p>
            <a:pPr lvl="0"/>
            <a:r>
              <a:rPr lang="en-GB"/>
              <a:t>Agenda point 3</a:t>
            </a:r>
            <a:endParaRPr lang="en-GB" dirty="0"/>
          </a:p>
        </p:txBody>
      </p:sp>
      <p:sp>
        <p:nvSpPr>
          <p:cNvPr id="5" name="Titel 4">
            <a:extLst>
              <a:ext uri="{FF2B5EF4-FFF2-40B4-BE49-F238E27FC236}">
                <a16:creationId xmlns:a16="http://schemas.microsoft.com/office/drawing/2014/main" id="{9765611A-17BF-4A4D-93FC-3535ECCC70A5}"/>
              </a:ext>
            </a:extLst>
          </p:cNvPr>
          <p:cNvSpPr>
            <a:spLocks noGrp="1"/>
          </p:cNvSpPr>
          <p:nvPr>
            <p:ph type="title" hasCustomPrompt="1"/>
          </p:nvPr>
        </p:nvSpPr>
        <p:spPr>
          <a:xfrm>
            <a:off x="978102" y="1270116"/>
            <a:ext cx="7185713" cy="609398"/>
          </a:xfrm>
        </p:spPr>
        <p:txBody>
          <a:bodyPr/>
          <a:lstStyle>
            <a:lvl1pPr>
              <a:defRPr sz="4400"/>
            </a:lvl1pPr>
          </a:lstStyle>
          <a:p>
            <a:r>
              <a:rPr lang="de-DE" dirty="0"/>
              <a:t>Agenda</a:t>
            </a:r>
          </a:p>
        </p:txBody>
      </p:sp>
      <p:grpSp>
        <p:nvGrpSpPr>
          <p:cNvPr id="15" name="Gruppieren 14">
            <a:extLst>
              <a:ext uri="{FF2B5EF4-FFF2-40B4-BE49-F238E27FC236}">
                <a16:creationId xmlns:a16="http://schemas.microsoft.com/office/drawing/2014/main" id="{2FDFF688-45A0-4F06-90A7-7669AEDFD10A}"/>
              </a:ext>
            </a:extLst>
          </p:cNvPr>
          <p:cNvGrpSpPr>
            <a:grpSpLocks/>
          </p:cNvGrpSpPr>
          <p:nvPr userDrawn="1"/>
        </p:nvGrpSpPr>
        <p:grpSpPr>
          <a:xfrm>
            <a:off x="7767501" y="106363"/>
            <a:ext cx="1193937" cy="221456"/>
            <a:chOff x="8174038" y="147638"/>
            <a:chExt cx="787400" cy="146050"/>
          </a:xfrm>
        </p:grpSpPr>
        <p:sp>
          <p:nvSpPr>
            <p:cNvPr id="16" name="AutoShape 89">
              <a:extLst>
                <a:ext uri="{FF2B5EF4-FFF2-40B4-BE49-F238E27FC236}">
                  <a16:creationId xmlns:a16="http://schemas.microsoft.com/office/drawing/2014/main" id="{DF812B7F-585B-48F8-A545-79B4C0343D05}"/>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7" name="Rectangle 91">
              <a:extLst>
                <a:ext uri="{FF2B5EF4-FFF2-40B4-BE49-F238E27FC236}">
                  <a16:creationId xmlns:a16="http://schemas.microsoft.com/office/drawing/2014/main" id="{CC8E0677-FBD6-461C-9173-865E1C089A7C}"/>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8" name="Rectangle 92">
              <a:extLst>
                <a:ext uri="{FF2B5EF4-FFF2-40B4-BE49-F238E27FC236}">
                  <a16:creationId xmlns:a16="http://schemas.microsoft.com/office/drawing/2014/main" id="{5AF6F13B-0DE9-499A-B549-7BCFDD119DE2}"/>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9" name="Freeform 93">
              <a:extLst>
                <a:ext uri="{FF2B5EF4-FFF2-40B4-BE49-F238E27FC236}">
                  <a16:creationId xmlns:a16="http://schemas.microsoft.com/office/drawing/2014/main" id="{6F1BAD51-587A-4C0E-B7FA-ABB0F68E9759}"/>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0" name="Freeform 94">
              <a:extLst>
                <a:ext uri="{FF2B5EF4-FFF2-40B4-BE49-F238E27FC236}">
                  <a16:creationId xmlns:a16="http://schemas.microsoft.com/office/drawing/2014/main" id="{7C70085C-3A26-4503-95A4-C264D0BA4A18}"/>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21" name="Freeform 95">
              <a:extLst>
                <a:ext uri="{FF2B5EF4-FFF2-40B4-BE49-F238E27FC236}">
                  <a16:creationId xmlns:a16="http://schemas.microsoft.com/office/drawing/2014/main" id="{5D7C8C37-C744-4134-94D4-67EF1E4E8B79}"/>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22" name="Textfeld 26">
            <a:extLst>
              <a:ext uri="{FF2B5EF4-FFF2-40B4-BE49-F238E27FC236}">
                <a16:creationId xmlns:a16="http://schemas.microsoft.com/office/drawing/2014/main" id="{557B3D3B-D556-421E-AD15-2DF7DEC28C4B}"/>
              </a:ext>
            </a:extLst>
          </p:cNvPr>
          <p:cNvSpPr txBox="1">
            <a:spLocks noChangeArrowheads="1"/>
          </p:cNvSpPr>
          <p:nvPr userDrawn="1"/>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3" name="Rectangle 92">
            <a:extLst>
              <a:ext uri="{FF2B5EF4-FFF2-40B4-BE49-F238E27FC236}">
                <a16:creationId xmlns:a16="http://schemas.microsoft.com/office/drawing/2014/main" id="{59F7DFE4-AD18-4030-A7B8-7EBDEFAA9FDD}"/>
              </a:ext>
            </a:extLst>
          </p:cNvPr>
          <p:cNvSpPr>
            <a:spLocks noChangeArrowheads="1"/>
          </p:cNvSpPr>
          <p:nvPr userDrawn="1"/>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24" name="Fußzeilenplatzhalter 2">
            <a:extLst>
              <a:ext uri="{FF2B5EF4-FFF2-40B4-BE49-F238E27FC236}">
                <a16:creationId xmlns:a16="http://schemas.microsoft.com/office/drawing/2014/main" id="{0FCBF41F-781D-4B6E-BDAD-ECF3EA8A7F56}"/>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t>gft.com</a:t>
            </a:r>
          </a:p>
        </p:txBody>
      </p:sp>
      <p:sp>
        <p:nvSpPr>
          <p:cNvPr id="25" name="Rechteck 50">
            <a:extLst>
              <a:ext uri="{FF2B5EF4-FFF2-40B4-BE49-F238E27FC236}">
                <a16:creationId xmlns:a16="http://schemas.microsoft.com/office/drawing/2014/main" id="{C3A5222F-6C08-4DA6-BC01-BC990B8BCA53}"/>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grpSp>
        <p:nvGrpSpPr>
          <p:cNvPr id="28" name="Gruppieren 27">
            <a:extLst>
              <a:ext uri="{FF2B5EF4-FFF2-40B4-BE49-F238E27FC236}">
                <a16:creationId xmlns:a16="http://schemas.microsoft.com/office/drawing/2014/main" id="{D8AB8556-9874-41F1-80E1-194EC6F326B0}"/>
              </a:ext>
            </a:extLst>
          </p:cNvPr>
          <p:cNvGrpSpPr/>
          <p:nvPr userDrawn="1"/>
        </p:nvGrpSpPr>
        <p:grpSpPr>
          <a:xfrm>
            <a:off x="9542551" y="432506"/>
            <a:ext cx="1614235" cy="797069"/>
            <a:chOff x="9463668" y="1940312"/>
            <a:chExt cx="1614235" cy="797069"/>
          </a:xfrm>
        </p:grpSpPr>
        <p:sp>
          <p:nvSpPr>
            <p:cNvPr id="29" name="Textfeld 28">
              <a:extLst>
                <a:ext uri="{FF2B5EF4-FFF2-40B4-BE49-F238E27FC236}">
                  <a16:creationId xmlns:a16="http://schemas.microsoft.com/office/drawing/2014/main" id="{B67325ED-D036-4D86-9DEE-68CF65819CF2}"/>
                </a:ext>
              </a:extLst>
            </p:cNvPr>
            <p:cNvSpPr txBox="1"/>
            <p:nvPr/>
          </p:nvSpPr>
          <p:spPr>
            <a:xfrm>
              <a:off x="9463668" y="1940312"/>
              <a:ext cx="1614235" cy="797069"/>
            </a:xfrm>
            <a:prstGeom prst="rect">
              <a:avLst/>
            </a:prstGeom>
            <a:solidFill>
              <a:srgbClr val="EC6608"/>
            </a:solidFill>
            <a:ln>
              <a:noFill/>
            </a:ln>
          </p:spPr>
          <p:txBody>
            <a:bodyPr wrap="square" lIns="108000" tIns="468000" rIns="108000" bIns="108000" rtlCol="0">
              <a:spAutoFit/>
            </a:bodyPr>
            <a:lstStyle/>
            <a:p>
              <a:r>
                <a:rPr lang="en-US" sz="700" dirty="0">
                  <a:solidFill>
                    <a:schemeClr val="bg1"/>
                  </a:solidFill>
                </a:rPr>
                <a:t>This is a pre-set agenda </a:t>
              </a:r>
              <a:br>
                <a:rPr lang="en-US" sz="700" dirty="0">
                  <a:solidFill>
                    <a:schemeClr val="bg1"/>
                  </a:solidFill>
                </a:rPr>
              </a:br>
              <a:r>
                <a:rPr lang="en-US" sz="700" dirty="0">
                  <a:solidFill>
                    <a:schemeClr val="bg1"/>
                  </a:solidFill>
                </a:rPr>
                <a:t>slide with sub-bullets.</a:t>
              </a:r>
            </a:p>
          </p:txBody>
        </p:sp>
        <p:sp>
          <p:nvSpPr>
            <p:cNvPr id="30" name="Freihandform: Form 122">
              <a:extLst>
                <a:ext uri="{FF2B5EF4-FFF2-40B4-BE49-F238E27FC236}">
                  <a16:creationId xmlns:a16="http://schemas.microsoft.com/office/drawing/2014/main" id="{9D5EF449-3397-4A9C-B768-821934268548}"/>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a:solidFill>
                  <a:schemeClr val="dk1"/>
                </a:solidFill>
              </a:endParaRPr>
            </a:p>
          </p:txBody>
        </p:sp>
      </p:grpSp>
    </p:spTree>
    <p:custDataLst>
      <p:tags r:id="rId1"/>
    </p:custDataLst>
    <p:extLst>
      <p:ext uri="{BB962C8B-B14F-4D97-AF65-F5344CB8AC3E}">
        <p14:creationId xmlns:p14="http://schemas.microsoft.com/office/powerpoint/2010/main" val="2180750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6"/>
            </p:custDataLst>
            <p:extLst>
              <p:ext uri="{D42A27DB-BD31-4B8C-83A1-F6EECF244321}">
                <p14:modId xmlns:p14="http://schemas.microsoft.com/office/powerpoint/2010/main" val="195330953"/>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27" imgW="270" imgH="270" progId="TCLayout.ActiveDocument.1">
                  <p:embed/>
                </p:oleObj>
              </mc:Choice>
              <mc:Fallback>
                <p:oleObj name="think-cell Folie" r:id="rId27" imgW="270" imgH="270" progId="TCLayout.ActiveDocument.1">
                  <p:embed/>
                  <p:pic>
                    <p:nvPicPr>
                      <p:cNvPr id="31" name="Objekt 30" hidden="1"/>
                      <p:cNvPicPr/>
                      <p:nvPr/>
                    </p:nvPicPr>
                    <p:blipFill>
                      <a:blip r:embed="rId28"/>
                      <a:stretch>
                        <a:fillRect/>
                      </a:stretch>
                    </p:blipFill>
                    <p:spPr>
                      <a:xfrm>
                        <a:off x="1589" y="1192"/>
                        <a:ext cx="1587" cy="1190"/>
                      </a:xfrm>
                      <a:prstGeom prst="rect">
                        <a:avLst/>
                      </a:prstGeom>
                    </p:spPr>
                  </p:pic>
                </p:oleObj>
              </mc:Fallback>
            </mc:AlternateContent>
          </a:graphicData>
        </a:graphic>
      </p:graphicFrame>
      <p:sp>
        <p:nvSpPr>
          <p:cNvPr id="6" name="Rechteck 5"/>
          <p:cNvSpPr/>
          <p:nvPr/>
        </p:nvSpPr>
        <p:spPr>
          <a:xfrm>
            <a:off x="188912" y="441325"/>
            <a:ext cx="8772525" cy="451961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9" name="Datumsplatzhalter 28"/>
          <p:cNvSpPr>
            <a:spLocks noGrp="1"/>
          </p:cNvSpPr>
          <p:nvPr>
            <p:ph type="dt" sz="half" idx="2"/>
          </p:nvPr>
        </p:nvSpPr>
        <p:spPr>
          <a:xfrm>
            <a:off x="2579687" y="5003805"/>
            <a:ext cx="734400"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B03E679E-774D-424D-854F-F9CB43BF728D}" type="datetime4">
              <a:rPr lang="en-GB" smtClean="0"/>
              <a:t>24 March 2021</a:t>
            </a:fld>
            <a:endParaRPr lang="en-GB" dirty="0"/>
          </a:p>
        </p:txBody>
      </p:sp>
      <p:sp>
        <p:nvSpPr>
          <p:cNvPr id="32" name="Titelplatzhalter 31"/>
          <p:cNvSpPr>
            <a:spLocks noGrp="1"/>
          </p:cNvSpPr>
          <p:nvPr>
            <p:ph type="title"/>
          </p:nvPr>
        </p:nvSpPr>
        <p:spPr>
          <a:xfrm>
            <a:off x="978102" y="630238"/>
            <a:ext cx="7185713" cy="276999"/>
          </a:xfrm>
          <a:prstGeom prst="rect">
            <a:avLst/>
          </a:prstGeom>
        </p:spPr>
        <p:txBody>
          <a:bodyPr vert="horz" wrap="square" lIns="0" tIns="0" rIns="0" bIns="0" rtlCol="0" anchor="t">
            <a:spAutoFit/>
          </a:bodyPr>
          <a:lstStyle/>
          <a:p>
            <a:r>
              <a:rPr lang="en-GB"/>
              <a:t>Headline</a:t>
            </a:r>
            <a:endParaRPr lang="en-GB" dirty="0"/>
          </a:p>
        </p:txBody>
      </p:sp>
      <p:grpSp>
        <p:nvGrpSpPr>
          <p:cNvPr id="7" name="Gruppieren 6"/>
          <p:cNvGrpSpPr>
            <a:grpSpLocks/>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263728"/>
            <a:ext cx="7185713" cy="1166473"/>
          </a:xfrm>
          <a:prstGeom prst="rect">
            <a:avLst/>
          </a:prstGeom>
        </p:spPr>
        <p:txBody>
          <a:bodyPr vert="horz" lIns="0" tIns="0" rIns="0" bIns="0" rtlCol="0">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grpSp>
        <p:nvGrpSpPr>
          <p:cNvPr id="9" name="Gruppieren 8">
            <a:extLst>
              <a:ext uri="{FF2B5EF4-FFF2-40B4-BE49-F238E27FC236}">
                <a16:creationId xmlns:a16="http://schemas.microsoft.com/office/drawing/2014/main" id="{9A6E01A2-ABAF-4729-B8DB-48B800C760EC}"/>
              </a:ext>
            </a:extLst>
          </p:cNvPr>
          <p:cNvGrpSpPr/>
          <p:nvPr userDrawn="1"/>
        </p:nvGrpSpPr>
        <p:grpSpPr>
          <a:xfrm>
            <a:off x="-275113" y="-292561"/>
            <a:ext cx="9702165" cy="5750386"/>
            <a:chOff x="-275113" y="-292561"/>
            <a:chExt cx="9702165" cy="5750386"/>
          </a:xfrm>
        </p:grpSpPr>
        <p:grpSp>
          <p:nvGrpSpPr>
            <p:cNvPr id="111" name="Gruppieren 110">
              <a:extLst>
                <a:ext uri="{FF2B5EF4-FFF2-40B4-BE49-F238E27FC236}">
                  <a16:creationId xmlns:a16="http://schemas.microsoft.com/office/drawing/2014/main" id="{9B9652E7-9F72-41B2-9A39-A7644385114A}"/>
                </a:ext>
              </a:extLst>
            </p:cNvPr>
            <p:cNvGrpSpPr/>
            <p:nvPr userDrawn="1"/>
          </p:nvGrpSpPr>
          <p:grpSpPr>
            <a:xfrm>
              <a:off x="186532" y="5290185"/>
              <a:ext cx="8772525" cy="167640"/>
              <a:chOff x="186532" y="-281940"/>
              <a:chExt cx="8772525" cy="708660"/>
            </a:xfrm>
          </p:grpSpPr>
          <p:cxnSp>
            <p:nvCxnSpPr>
              <p:cNvPr id="132" name="Gerade Verbindung 45">
                <a:extLst>
                  <a:ext uri="{FF2B5EF4-FFF2-40B4-BE49-F238E27FC236}">
                    <a16:creationId xmlns:a16="http://schemas.microsoft.com/office/drawing/2014/main" id="{76B4B403-0A0F-4826-80F4-BB2E6AB0AD72}"/>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Gerade Verbindung 46">
                <a:extLst>
                  <a:ext uri="{FF2B5EF4-FFF2-40B4-BE49-F238E27FC236}">
                    <a16:creationId xmlns:a16="http://schemas.microsoft.com/office/drawing/2014/main" id="{B3572485-C785-46E5-9EC4-01B81EABCEE0}"/>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Gerade Verbindung 47">
                <a:extLst>
                  <a:ext uri="{FF2B5EF4-FFF2-40B4-BE49-F238E27FC236}">
                    <a16:creationId xmlns:a16="http://schemas.microsoft.com/office/drawing/2014/main" id="{E4347E90-9464-4D60-9E57-5B0ECCE48C9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Gerade Verbindung 48">
                <a:extLst>
                  <a:ext uri="{FF2B5EF4-FFF2-40B4-BE49-F238E27FC236}">
                    <a16:creationId xmlns:a16="http://schemas.microsoft.com/office/drawing/2014/main" id="{3CE83C88-7E71-4A9E-8867-5117437291F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Gerade Verbindung 49">
                <a:extLst>
                  <a:ext uri="{FF2B5EF4-FFF2-40B4-BE49-F238E27FC236}">
                    <a16:creationId xmlns:a16="http://schemas.microsoft.com/office/drawing/2014/main" id="{E04E6513-2F0B-4193-B625-A7BFAFE543AF}"/>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Gerade Verbindung 50">
                <a:extLst>
                  <a:ext uri="{FF2B5EF4-FFF2-40B4-BE49-F238E27FC236}">
                    <a16:creationId xmlns:a16="http://schemas.microsoft.com/office/drawing/2014/main" id="{943D60F0-5068-401E-9DE5-7BFF97585808}"/>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Gerade Verbindung 51">
                <a:extLst>
                  <a:ext uri="{FF2B5EF4-FFF2-40B4-BE49-F238E27FC236}">
                    <a16:creationId xmlns:a16="http://schemas.microsoft.com/office/drawing/2014/main" id="{4F36589E-4593-4DAB-BB53-40AF21E13C77}"/>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Gerade Verbindung 52">
                <a:extLst>
                  <a:ext uri="{FF2B5EF4-FFF2-40B4-BE49-F238E27FC236}">
                    <a16:creationId xmlns:a16="http://schemas.microsoft.com/office/drawing/2014/main" id="{6A9A1BFF-00C5-4333-9C74-4DA3DAB7EA2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Gerade Verbindung 53">
                <a:extLst>
                  <a:ext uri="{FF2B5EF4-FFF2-40B4-BE49-F238E27FC236}">
                    <a16:creationId xmlns:a16="http://schemas.microsoft.com/office/drawing/2014/main" id="{3C414E7E-A369-495B-9205-707BD6A7CA6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Gerade Verbindung 54">
                <a:extLst>
                  <a:ext uri="{FF2B5EF4-FFF2-40B4-BE49-F238E27FC236}">
                    <a16:creationId xmlns:a16="http://schemas.microsoft.com/office/drawing/2014/main" id="{DD0B953B-7E7B-42AC-8BE4-D20203CDBD1B}"/>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Gerade Verbindung 55">
                <a:extLst>
                  <a:ext uri="{FF2B5EF4-FFF2-40B4-BE49-F238E27FC236}">
                    <a16:creationId xmlns:a16="http://schemas.microsoft.com/office/drawing/2014/main" id="{0A6F3594-F3E3-41B6-B12A-286E74B6E073}"/>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Gerade Verbindung 56">
                <a:extLst>
                  <a:ext uri="{FF2B5EF4-FFF2-40B4-BE49-F238E27FC236}">
                    <a16:creationId xmlns:a16="http://schemas.microsoft.com/office/drawing/2014/main" id="{32989B52-4AF3-4C4A-B128-E96D66119237}"/>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31">
              <a:extLst>
                <a:ext uri="{FF2B5EF4-FFF2-40B4-BE49-F238E27FC236}">
                  <a16:creationId xmlns:a16="http://schemas.microsoft.com/office/drawing/2014/main" id="{26C54A1F-E3F4-4A91-A9FC-8ED125EEA5CC}"/>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Gerade Verbindung 32">
              <a:extLst>
                <a:ext uri="{FF2B5EF4-FFF2-40B4-BE49-F238E27FC236}">
                  <a16:creationId xmlns:a16="http://schemas.microsoft.com/office/drawing/2014/main" id="{A56F8845-9DFA-45A3-8663-3093DEDCAFB0}"/>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Gerade Verbindung 33">
              <a:extLst>
                <a:ext uri="{FF2B5EF4-FFF2-40B4-BE49-F238E27FC236}">
                  <a16:creationId xmlns:a16="http://schemas.microsoft.com/office/drawing/2014/main" id="{EA44EB04-CF76-4710-8A46-3D75DDA783B1}"/>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Gerade Verbindung 34">
              <a:extLst>
                <a:ext uri="{FF2B5EF4-FFF2-40B4-BE49-F238E27FC236}">
                  <a16:creationId xmlns:a16="http://schemas.microsoft.com/office/drawing/2014/main" id="{A4218AAD-D050-46C4-BF7F-0EAB72FBB8FD}"/>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Gerade Verbindung 35">
              <a:extLst>
                <a:ext uri="{FF2B5EF4-FFF2-40B4-BE49-F238E27FC236}">
                  <a16:creationId xmlns:a16="http://schemas.microsoft.com/office/drawing/2014/main" id="{64C5EC51-0E84-4B29-B282-FA0B6E529ED8}"/>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Gerade Verbindung 36">
              <a:extLst>
                <a:ext uri="{FF2B5EF4-FFF2-40B4-BE49-F238E27FC236}">
                  <a16:creationId xmlns:a16="http://schemas.microsoft.com/office/drawing/2014/main" id="{424B211F-F435-43ED-A123-A109D52A35CE}"/>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Gerade Verbindung 37">
              <a:extLst>
                <a:ext uri="{FF2B5EF4-FFF2-40B4-BE49-F238E27FC236}">
                  <a16:creationId xmlns:a16="http://schemas.microsoft.com/office/drawing/2014/main" id="{6116A258-EC70-4C9C-BBA6-1F7F9945E207}"/>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Gerade Verbindung 38">
              <a:extLst>
                <a:ext uri="{FF2B5EF4-FFF2-40B4-BE49-F238E27FC236}">
                  <a16:creationId xmlns:a16="http://schemas.microsoft.com/office/drawing/2014/main" id="{D1F08203-9577-403E-A6A7-7B93CDDBC04D}"/>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Gerade Verbindung 39">
              <a:extLst>
                <a:ext uri="{FF2B5EF4-FFF2-40B4-BE49-F238E27FC236}">
                  <a16:creationId xmlns:a16="http://schemas.microsoft.com/office/drawing/2014/main" id="{EFC4D072-AB47-4EBB-9306-4E43A27D71EB}"/>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Gerade Verbindung 40">
              <a:extLst>
                <a:ext uri="{FF2B5EF4-FFF2-40B4-BE49-F238E27FC236}">
                  <a16:creationId xmlns:a16="http://schemas.microsoft.com/office/drawing/2014/main" id="{6B7D9705-B3FE-423F-8A32-60168EF90EAC}"/>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Gerade Verbindung 41">
              <a:extLst>
                <a:ext uri="{FF2B5EF4-FFF2-40B4-BE49-F238E27FC236}">
                  <a16:creationId xmlns:a16="http://schemas.microsoft.com/office/drawing/2014/main" id="{96B54ED8-32DE-466E-879E-66FB507045F3}"/>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Gerade Verbindung 42">
              <a:extLst>
                <a:ext uri="{FF2B5EF4-FFF2-40B4-BE49-F238E27FC236}">
                  <a16:creationId xmlns:a16="http://schemas.microsoft.com/office/drawing/2014/main" id="{118BFCBE-29BC-4711-B37D-7ACC7496957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Gerade Verbindung 43">
              <a:extLst>
                <a:ext uri="{FF2B5EF4-FFF2-40B4-BE49-F238E27FC236}">
                  <a16:creationId xmlns:a16="http://schemas.microsoft.com/office/drawing/2014/main" id="{7D44C11C-281A-46C7-B69A-943F4395C13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Gerade Verbindung 44">
              <a:extLst>
                <a:ext uri="{FF2B5EF4-FFF2-40B4-BE49-F238E27FC236}">
                  <a16:creationId xmlns:a16="http://schemas.microsoft.com/office/drawing/2014/main" id="{577DA62B-E076-466E-A98D-911001E39438}"/>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4" name="Gruppieren 143">
              <a:extLst>
                <a:ext uri="{FF2B5EF4-FFF2-40B4-BE49-F238E27FC236}">
                  <a16:creationId xmlns:a16="http://schemas.microsoft.com/office/drawing/2014/main" id="{BDA93323-8474-4C09-9EB1-C678202B458B}"/>
                </a:ext>
              </a:extLst>
            </p:cNvPr>
            <p:cNvGrpSpPr/>
            <p:nvPr userDrawn="1"/>
          </p:nvGrpSpPr>
          <p:grpSpPr>
            <a:xfrm>
              <a:off x="186532" y="-292561"/>
              <a:ext cx="8772525" cy="167640"/>
              <a:chOff x="186532" y="-281940"/>
              <a:chExt cx="8772525" cy="708660"/>
            </a:xfrm>
          </p:grpSpPr>
          <p:cxnSp>
            <p:nvCxnSpPr>
              <p:cNvPr id="145" name="Gerade Verbindung 45">
                <a:extLst>
                  <a:ext uri="{FF2B5EF4-FFF2-40B4-BE49-F238E27FC236}">
                    <a16:creationId xmlns:a16="http://schemas.microsoft.com/office/drawing/2014/main" id="{06DC4ADA-EBA1-4706-A7F5-B331E37CF5CD}"/>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46">
                <a:extLst>
                  <a:ext uri="{FF2B5EF4-FFF2-40B4-BE49-F238E27FC236}">
                    <a16:creationId xmlns:a16="http://schemas.microsoft.com/office/drawing/2014/main" id="{7D874114-BC2A-4E04-BD01-D4E898F8ACB1}"/>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Gerade Verbindung 47">
                <a:extLst>
                  <a:ext uri="{FF2B5EF4-FFF2-40B4-BE49-F238E27FC236}">
                    <a16:creationId xmlns:a16="http://schemas.microsoft.com/office/drawing/2014/main" id="{C066F1CA-9C16-4771-B889-B0919E50E8CE}"/>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Gerade Verbindung 48">
                <a:extLst>
                  <a:ext uri="{FF2B5EF4-FFF2-40B4-BE49-F238E27FC236}">
                    <a16:creationId xmlns:a16="http://schemas.microsoft.com/office/drawing/2014/main" id="{EF06DF6B-AA9A-4767-B8C8-CD59F912E5E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Gerade Verbindung 49">
                <a:extLst>
                  <a:ext uri="{FF2B5EF4-FFF2-40B4-BE49-F238E27FC236}">
                    <a16:creationId xmlns:a16="http://schemas.microsoft.com/office/drawing/2014/main" id="{B8BFB74B-6BD9-4B5E-A3CA-8A1EFF7B939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50">
                <a:extLst>
                  <a:ext uri="{FF2B5EF4-FFF2-40B4-BE49-F238E27FC236}">
                    <a16:creationId xmlns:a16="http://schemas.microsoft.com/office/drawing/2014/main" id="{DDD78520-7092-4574-9F7B-1F5FBA9A404C}"/>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Gerade Verbindung 51">
                <a:extLst>
                  <a:ext uri="{FF2B5EF4-FFF2-40B4-BE49-F238E27FC236}">
                    <a16:creationId xmlns:a16="http://schemas.microsoft.com/office/drawing/2014/main" id="{4C9F950E-9F8A-4178-B682-287C3E4393BA}"/>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Gerade Verbindung 52">
                <a:extLst>
                  <a:ext uri="{FF2B5EF4-FFF2-40B4-BE49-F238E27FC236}">
                    <a16:creationId xmlns:a16="http://schemas.microsoft.com/office/drawing/2014/main" id="{44CEB7E0-C951-41BC-9D3C-14C5797A33FA}"/>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Gerade Verbindung 53">
                <a:extLst>
                  <a:ext uri="{FF2B5EF4-FFF2-40B4-BE49-F238E27FC236}">
                    <a16:creationId xmlns:a16="http://schemas.microsoft.com/office/drawing/2014/main" id="{9FEDEDB5-3588-424D-98DF-B3BA6B615255}"/>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Gerade Verbindung 54">
                <a:extLst>
                  <a:ext uri="{FF2B5EF4-FFF2-40B4-BE49-F238E27FC236}">
                    <a16:creationId xmlns:a16="http://schemas.microsoft.com/office/drawing/2014/main" id="{38F87FFF-B97F-4913-AEE7-4FEB467019FC}"/>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Gerade Verbindung 55">
                <a:extLst>
                  <a:ext uri="{FF2B5EF4-FFF2-40B4-BE49-F238E27FC236}">
                    <a16:creationId xmlns:a16="http://schemas.microsoft.com/office/drawing/2014/main" id="{395B9B29-7DCB-4E41-893F-361F926D55B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Gerade Verbindung 56">
                <a:extLst>
                  <a:ext uri="{FF2B5EF4-FFF2-40B4-BE49-F238E27FC236}">
                    <a16:creationId xmlns:a16="http://schemas.microsoft.com/office/drawing/2014/main" id="{65A27F85-ECED-4F80-BB3D-6124425B81B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73" name="Fußzeilenplatzhalter 2">
            <a:extLst>
              <a:ext uri="{FF2B5EF4-FFF2-40B4-BE49-F238E27FC236}">
                <a16:creationId xmlns:a16="http://schemas.microsoft.com/office/drawing/2014/main" id="{6CD5B2C7-7146-420C-9B79-C2F58C8EC8B7}"/>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a:t>gft.com</a:t>
            </a:r>
          </a:p>
        </p:txBody>
      </p:sp>
      <p:sp>
        <p:nvSpPr>
          <p:cNvPr id="74" name="Rechteck 50">
            <a:extLst>
              <a:ext uri="{FF2B5EF4-FFF2-40B4-BE49-F238E27FC236}">
                <a16:creationId xmlns:a16="http://schemas.microsoft.com/office/drawing/2014/main" id="{0FC7680B-C05B-42C6-A57D-773FA59824E0}"/>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Tree>
    <p:custDataLst>
      <p:tags r:id="rId25"/>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6" r:id="rId3"/>
    <p:sldLayoutId id="2147483701" r:id="rId4"/>
    <p:sldLayoutId id="2147483690" r:id="rId5"/>
    <p:sldLayoutId id="2147483692" r:id="rId6"/>
    <p:sldLayoutId id="2147483691" r:id="rId7"/>
    <p:sldLayoutId id="2147483693" r:id="rId8"/>
    <p:sldLayoutId id="2147483681" r:id="rId9"/>
    <p:sldLayoutId id="2147483708" r:id="rId10"/>
    <p:sldLayoutId id="2147483680" r:id="rId11"/>
    <p:sldLayoutId id="2147483714" r:id="rId12"/>
    <p:sldLayoutId id="2147483712" r:id="rId13"/>
    <p:sldLayoutId id="2147483713" r:id="rId14"/>
    <p:sldLayoutId id="2147483665" r:id="rId15"/>
    <p:sldLayoutId id="2147483683" r:id="rId16"/>
    <p:sldLayoutId id="2147483686" r:id="rId17"/>
    <p:sldLayoutId id="2147483699" r:id="rId18"/>
    <p:sldLayoutId id="2147483700" r:id="rId19"/>
    <p:sldLayoutId id="2147483698" r:id="rId20"/>
    <p:sldLayoutId id="2147483688" r:id="rId21"/>
    <p:sldLayoutId id="2147483715" r:id="rId22"/>
    <p:sldLayoutId id="2147483722" r:id="rId23"/>
  </p:sldLayoutIdLst>
  <p:hf sldNum="0" hdr="0"/>
  <p:txStyles>
    <p:titleStyle>
      <a:lvl1pPr algn="l" defTabSz="914400" rtl="0" eaLnBrk="1" latinLnBrk="0" hangingPunct="1">
        <a:lnSpc>
          <a:spcPct val="90000"/>
        </a:lnSpc>
        <a:spcBef>
          <a:spcPct val="0"/>
        </a:spcBef>
        <a:buNone/>
        <a:defRPr lang="de-DE" sz="20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5" orient="horz" pos="276" userDrawn="1">
          <p15:clr>
            <a:srgbClr val="F26B43"/>
          </p15:clr>
        </p15:guide>
        <p15:guide id="16" orient="horz" pos="795" userDrawn="1">
          <p15:clr>
            <a:srgbClr val="F26B43"/>
          </p15:clr>
        </p15:guide>
        <p15:guide id="17" orient="horz" pos="2267" userDrawn="1">
          <p15:clr>
            <a:srgbClr val="F26B43"/>
          </p15:clr>
        </p15:guide>
        <p15:guide id="18" orient="horz" pos="3123" userDrawn="1">
          <p15:clr>
            <a:srgbClr val="F26B43"/>
          </p15:clr>
        </p15:guide>
        <p15:guide id="19" orient="horz" pos="395" userDrawn="1">
          <p15:clr>
            <a:srgbClr val="F26B43"/>
          </p15:clr>
        </p15:guide>
        <p15:guide id="20" orient="horz" pos="300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xml"/><Relationship Id="rId7"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7.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oleObject" Target="../embeddings/oleObject26.bin"/><Relationship Id="rId5" Type="http://schemas.openxmlformats.org/officeDocument/2006/relationships/image" Target="../media/image18.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7.emf"/><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oleObject" Target="../embeddings/oleObject25.bin"/><Relationship Id="rId5" Type="http://schemas.microsoft.com/office/2007/relationships/hdphoto" Target="../media/hdphoto2.wdp"/><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odejs.org/en/" TargetMode="Externa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saturation sat="107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picture containing light, outdoor, blue, building&#10;&#10;Description automatically generated">
            <a:extLst>
              <a:ext uri="{FF2B5EF4-FFF2-40B4-BE49-F238E27FC236}">
                <a16:creationId xmlns:a16="http://schemas.microsoft.com/office/drawing/2014/main" id="{CC90E486-C93F-AA49-B9A0-241278DBED3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 y="-8487"/>
            <a:ext cx="9979269" cy="5151987"/>
          </a:xfrm>
          <a:prstGeom prst="rect">
            <a:avLst/>
          </a:prstGeom>
        </p:spPr>
      </p:pic>
      <p:sp>
        <p:nvSpPr>
          <p:cNvPr id="11" name="Rectangle 10">
            <a:extLst>
              <a:ext uri="{FF2B5EF4-FFF2-40B4-BE49-F238E27FC236}">
                <a16:creationId xmlns:a16="http://schemas.microsoft.com/office/drawing/2014/main" id="{69EEB37C-C8AB-D348-A7CF-8063062603E4}"/>
              </a:ext>
            </a:extLst>
          </p:cNvPr>
          <p:cNvSpPr/>
          <p:nvPr/>
        </p:nvSpPr>
        <p:spPr>
          <a:xfrm>
            <a:off x="-1" y="2264569"/>
            <a:ext cx="9979269" cy="2878931"/>
          </a:xfrm>
          <a:prstGeom prst="rect">
            <a:avLst/>
          </a:prstGeom>
          <a:gradFill>
            <a:gsLst>
              <a:gs pos="0">
                <a:schemeClr val="tx1">
                  <a:alpha val="0"/>
                </a:schemeClr>
              </a:gs>
              <a:gs pos="100000">
                <a:schemeClr val="tx1">
                  <a:alpha val="73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ES" sz="1200" dirty="0">
              <a:solidFill>
                <a:schemeClr val="tx1"/>
              </a:solidFill>
            </a:endParaRPr>
          </a:p>
        </p:txBody>
      </p:sp>
      <p:graphicFrame>
        <p:nvGraphicFramePr>
          <p:cNvPr id="8" name="Objekt 7" hidden="1">
            <a:extLst>
              <a:ext uri="{FF2B5EF4-FFF2-40B4-BE49-F238E27FC236}">
                <a16:creationId xmlns:a16="http://schemas.microsoft.com/office/drawing/2014/main" id="{58E88C7A-928D-4FD0-B42A-D5E0895001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344" imgH="345" progId="TCLayout.ActiveDocument.1">
                  <p:embed/>
                </p:oleObj>
              </mc:Choice>
              <mc:Fallback>
                <p:oleObj name="think-cell Folie" r:id="rId8" imgW="344" imgH="345" progId="TCLayout.ActiveDocument.1">
                  <p:embed/>
                  <p:pic>
                    <p:nvPicPr>
                      <p:cNvPr id="8" name="Objekt 7" hidden="1">
                        <a:extLst>
                          <a:ext uri="{FF2B5EF4-FFF2-40B4-BE49-F238E27FC236}">
                            <a16:creationId xmlns:a16="http://schemas.microsoft.com/office/drawing/2014/main" id="{58E88C7A-928D-4FD0-B42A-D5E0895001D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AD23CA7E-9AAE-4E06-9A9E-9271FE9BDB31}"/>
              </a:ext>
            </a:extLst>
          </p:cNvPr>
          <p:cNvSpPr>
            <a:spLocks noGrp="1"/>
          </p:cNvSpPr>
          <p:nvPr>
            <p:ph type="body" sz="quarter" idx="13"/>
          </p:nvPr>
        </p:nvSpPr>
        <p:spPr/>
        <p:txBody>
          <a:bodyPr/>
          <a:lstStyle/>
          <a:p>
            <a:r>
              <a:rPr lang="en-GB" dirty="0"/>
              <a:t>GFT –  </a:t>
            </a:r>
            <a:r>
              <a:rPr lang="en-GB" dirty="0" err="1"/>
              <a:t>Formación</a:t>
            </a:r>
            <a:endParaRPr lang="en-GB" dirty="0"/>
          </a:p>
        </p:txBody>
      </p:sp>
      <p:sp>
        <p:nvSpPr>
          <p:cNvPr id="6" name="Titel 5">
            <a:extLst>
              <a:ext uri="{FF2B5EF4-FFF2-40B4-BE49-F238E27FC236}">
                <a16:creationId xmlns:a16="http://schemas.microsoft.com/office/drawing/2014/main" id="{7D4FE94B-2441-4149-AD44-DA632B47EACD}"/>
              </a:ext>
            </a:extLst>
          </p:cNvPr>
          <p:cNvSpPr>
            <a:spLocks noGrp="1"/>
          </p:cNvSpPr>
          <p:nvPr>
            <p:ph type="title"/>
          </p:nvPr>
        </p:nvSpPr>
        <p:spPr/>
        <p:txBody>
          <a:bodyPr/>
          <a:lstStyle/>
          <a:p>
            <a:r>
              <a:rPr lang="es-ES" dirty="0"/>
              <a:t>Angular</a:t>
            </a:r>
            <a:endParaRPr lang="de-DE" dirty="0"/>
          </a:p>
        </p:txBody>
      </p:sp>
      <p:sp>
        <p:nvSpPr>
          <p:cNvPr id="12" name="TextBox 11">
            <a:extLst>
              <a:ext uri="{FF2B5EF4-FFF2-40B4-BE49-F238E27FC236}">
                <a16:creationId xmlns:a16="http://schemas.microsoft.com/office/drawing/2014/main" id="{7D4DB51D-6EF2-9E4A-8BC3-D72FF9116244}"/>
              </a:ext>
            </a:extLst>
          </p:cNvPr>
          <p:cNvSpPr txBox="1"/>
          <p:nvPr/>
        </p:nvSpPr>
        <p:spPr>
          <a:xfrm flipV="1">
            <a:off x="10401300" y="4092851"/>
            <a:ext cx="348632" cy="215444"/>
          </a:xfrm>
          <a:prstGeom prst="rect">
            <a:avLst/>
          </a:prstGeom>
          <a:noFill/>
        </p:spPr>
        <p:txBody>
          <a:bodyPr wrap="square" lIns="0" tIns="0" rIns="0" bIns="0" rtlCol="0">
            <a:spAutoFit/>
          </a:bodyPr>
          <a:lstStyle/>
          <a:p>
            <a:r>
              <a:rPr lang="en-ES" sz="1400" dirty="0"/>
              <a:t>  </a:t>
            </a:r>
          </a:p>
        </p:txBody>
      </p:sp>
      <p:grpSp>
        <p:nvGrpSpPr>
          <p:cNvPr id="13" name="Gruppieren 26">
            <a:extLst>
              <a:ext uri="{FF2B5EF4-FFF2-40B4-BE49-F238E27FC236}">
                <a16:creationId xmlns:a16="http://schemas.microsoft.com/office/drawing/2014/main" id="{51C5D6B7-3DAD-EC4D-A7F4-65CE0D39B049}"/>
              </a:ext>
            </a:extLst>
          </p:cNvPr>
          <p:cNvGrpSpPr>
            <a:grpSpLocks/>
          </p:cNvGrpSpPr>
          <p:nvPr/>
        </p:nvGrpSpPr>
        <p:grpSpPr>
          <a:xfrm>
            <a:off x="7767501" y="106363"/>
            <a:ext cx="1193937" cy="221456"/>
            <a:chOff x="8174038" y="147638"/>
            <a:chExt cx="787400" cy="146050"/>
          </a:xfrm>
        </p:grpSpPr>
        <p:sp>
          <p:nvSpPr>
            <p:cNvPr id="14" name="AutoShape 89">
              <a:extLst>
                <a:ext uri="{FF2B5EF4-FFF2-40B4-BE49-F238E27FC236}">
                  <a16:creationId xmlns:a16="http://schemas.microsoft.com/office/drawing/2014/main" id="{66BE8DA3-A5C6-334F-BE55-E88A2AE56FAD}"/>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5" name="Rectangle 91">
              <a:extLst>
                <a:ext uri="{FF2B5EF4-FFF2-40B4-BE49-F238E27FC236}">
                  <a16:creationId xmlns:a16="http://schemas.microsoft.com/office/drawing/2014/main" id="{448D3EA0-B019-524D-9672-D31130F26DB0}"/>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Rectangle 92">
              <a:extLst>
                <a:ext uri="{FF2B5EF4-FFF2-40B4-BE49-F238E27FC236}">
                  <a16:creationId xmlns:a16="http://schemas.microsoft.com/office/drawing/2014/main" id="{91B8406E-AC33-A04D-97DD-D9EBF593DE3B}"/>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3">
              <a:extLst>
                <a:ext uri="{FF2B5EF4-FFF2-40B4-BE49-F238E27FC236}">
                  <a16:creationId xmlns:a16="http://schemas.microsoft.com/office/drawing/2014/main" id="{A3A6FB05-426F-8E4F-975D-457FADDDB1A1}"/>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8" name="Freeform 94">
              <a:extLst>
                <a:ext uri="{FF2B5EF4-FFF2-40B4-BE49-F238E27FC236}">
                  <a16:creationId xmlns:a16="http://schemas.microsoft.com/office/drawing/2014/main" id="{DCC18D11-E9AD-364B-B8CB-18C84234FAF6}"/>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9" name="Freeform 95">
              <a:extLst>
                <a:ext uri="{FF2B5EF4-FFF2-40B4-BE49-F238E27FC236}">
                  <a16:creationId xmlns:a16="http://schemas.microsoft.com/office/drawing/2014/main" id="{9FF391A0-EEC2-414A-8703-AF69DA75C94C}"/>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Tree>
    <p:extLst>
      <p:ext uri="{BB962C8B-B14F-4D97-AF65-F5344CB8AC3E}">
        <p14:creationId xmlns:p14="http://schemas.microsoft.com/office/powerpoint/2010/main" val="109912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516A-21BD-4480-A604-45F1FDA2E784}"/>
              </a:ext>
            </a:extLst>
          </p:cNvPr>
          <p:cNvSpPr>
            <a:spLocks noGrp="1"/>
          </p:cNvSpPr>
          <p:nvPr>
            <p:ph type="title"/>
          </p:nvPr>
        </p:nvSpPr>
        <p:spPr/>
        <p:txBody>
          <a:bodyPr/>
          <a:lstStyle/>
          <a:p>
            <a:r>
              <a:rPr lang="es-ES" dirty="0"/>
              <a:t>3 - Archivos y carpetas básicas de un proyecto en Angular</a:t>
            </a:r>
          </a:p>
        </p:txBody>
      </p:sp>
      <p:sp>
        <p:nvSpPr>
          <p:cNvPr id="3" name="Date Placeholder 2">
            <a:extLst>
              <a:ext uri="{FF2B5EF4-FFF2-40B4-BE49-F238E27FC236}">
                <a16:creationId xmlns:a16="http://schemas.microsoft.com/office/drawing/2014/main" id="{2A786941-36EC-46C2-834C-5C7840ABF6E0}"/>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C3665FAD-CD2A-4585-AB6D-7A2FCE654648}"/>
              </a:ext>
            </a:extLst>
          </p:cNvPr>
          <p:cNvSpPr>
            <a:spLocks noGrp="1"/>
          </p:cNvSpPr>
          <p:nvPr>
            <p:ph type="body" sz="quarter" idx="10"/>
          </p:nvPr>
        </p:nvSpPr>
        <p:spPr>
          <a:xfrm>
            <a:off x="978102" y="1263728"/>
            <a:ext cx="7191375" cy="1782026"/>
          </a:xfrm>
        </p:spPr>
        <p:txBody>
          <a:bodyPr/>
          <a:lstStyle/>
          <a:p>
            <a:pPr algn="l"/>
            <a:r>
              <a:rPr lang="es-ES" b="0" i="0" dirty="0">
                <a:solidFill>
                  <a:srgbClr val="333333"/>
                </a:solidFill>
                <a:effectLst/>
                <a:latin typeface="Arial" panose="020B0604020202020204" pitchFamily="34" charset="0"/>
              </a:rPr>
              <a:t>Nombramos este archivo porque como mínimo una aplicación en Angular debe tener un módulo. Podemos ver que en la función @NgModule en la propiedad '</a:t>
            </a:r>
            <a:r>
              <a:rPr lang="es-ES" b="0" i="0" dirty="0" err="1">
                <a:solidFill>
                  <a:srgbClr val="333333"/>
                </a:solidFill>
                <a:effectLst/>
                <a:latin typeface="Arial" panose="020B0604020202020204" pitchFamily="34" charset="0"/>
              </a:rPr>
              <a:t>declarations</a:t>
            </a:r>
            <a:r>
              <a:rPr lang="es-ES" b="0" i="0" dirty="0">
                <a:solidFill>
                  <a:srgbClr val="333333"/>
                </a:solidFill>
                <a:effectLst/>
                <a:latin typeface="Arial" panose="020B0604020202020204" pitchFamily="34" charset="0"/>
              </a:rPr>
              <a:t>' se le pasa un vector con un elemento que es nuestra componente '</a:t>
            </a:r>
            <a:r>
              <a:rPr lang="es-ES" b="0" i="0" dirty="0" err="1">
                <a:solidFill>
                  <a:srgbClr val="333333"/>
                </a:solidFill>
                <a:effectLst/>
                <a:latin typeface="Arial" panose="020B0604020202020204" pitchFamily="34" charset="0"/>
              </a:rPr>
              <a:t>AppComponent</a:t>
            </a:r>
            <a:r>
              <a:rPr lang="es-ES" b="0" i="0" dirty="0">
                <a:solidFill>
                  <a:srgbClr val="333333"/>
                </a:solidFill>
                <a:effectLst/>
                <a:latin typeface="Arial" panose="020B0604020202020204" pitchFamily="34" charset="0"/>
              </a:rPr>
              <a:t>'.</a:t>
            </a:r>
          </a:p>
          <a:p>
            <a:pPr algn="l"/>
            <a:r>
              <a:rPr lang="es-ES" b="0" i="0" dirty="0">
                <a:solidFill>
                  <a:srgbClr val="333333"/>
                </a:solidFill>
                <a:effectLst/>
                <a:latin typeface="Arial" panose="020B0604020202020204" pitchFamily="34" charset="0"/>
              </a:rPr>
              <a:t>La aplicación mínima en Angular debe tener un módulo y dentro de dicho módulo como mínimo una componente:</a:t>
            </a:r>
          </a:p>
          <a:p>
            <a:pPr marL="0" indent="0" algn="l">
              <a:buNone/>
            </a:pPr>
            <a:r>
              <a:rPr lang="es-ES" b="0" i="0" dirty="0">
                <a:solidFill>
                  <a:srgbClr val="333333"/>
                </a:solidFill>
                <a:effectLst/>
                <a:latin typeface="Arial" panose="020B0604020202020204" pitchFamily="34" charset="0"/>
              </a:rPr>
              <a:t>Un proyecto grande se divide en diferentes módulos con un conjunto de componentes cada uno. En nuestro caso esta será la estructura:</a:t>
            </a:r>
          </a:p>
          <a:p>
            <a:pPr marL="0" indent="0">
              <a:buNone/>
            </a:pPr>
            <a:endParaRPr lang="es-ES" i="1" dirty="0"/>
          </a:p>
        </p:txBody>
      </p:sp>
      <p:pic>
        <p:nvPicPr>
          <p:cNvPr id="7" name="Picture 6">
            <a:extLst>
              <a:ext uri="{FF2B5EF4-FFF2-40B4-BE49-F238E27FC236}">
                <a16:creationId xmlns:a16="http://schemas.microsoft.com/office/drawing/2014/main" id="{9E4A2C5E-037E-4553-A5A4-4DA567865C30}"/>
              </a:ext>
            </a:extLst>
          </p:cNvPr>
          <p:cNvPicPr>
            <a:picLocks noChangeAspect="1"/>
          </p:cNvPicPr>
          <p:nvPr/>
        </p:nvPicPr>
        <p:blipFill>
          <a:blip r:embed="rId2"/>
          <a:stretch>
            <a:fillRect/>
          </a:stretch>
        </p:blipFill>
        <p:spPr>
          <a:xfrm>
            <a:off x="949946" y="2800333"/>
            <a:ext cx="3368483" cy="1975925"/>
          </a:xfrm>
          <a:prstGeom prst="rect">
            <a:avLst/>
          </a:prstGeom>
        </p:spPr>
      </p:pic>
      <p:pic>
        <p:nvPicPr>
          <p:cNvPr id="9" name="Picture 8">
            <a:extLst>
              <a:ext uri="{FF2B5EF4-FFF2-40B4-BE49-F238E27FC236}">
                <a16:creationId xmlns:a16="http://schemas.microsoft.com/office/drawing/2014/main" id="{DA925FD5-83DD-4804-BCF8-BC431C56713C}"/>
              </a:ext>
            </a:extLst>
          </p:cNvPr>
          <p:cNvPicPr>
            <a:picLocks noChangeAspect="1"/>
          </p:cNvPicPr>
          <p:nvPr/>
        </p:nvPicPr>
        <p:blipFill>
          <a:blip r:embed="rId3"/>
          <a:stretch>
            <a:fillRect/>
          </a:stretch>
        </p:blipFill>
        <p:spPr>
          <a:xfrm>
            <a:off x="4661210" y="2891810"/>
            <a:ext cx="3308428" cy="1894090"/>
          </a:xfrm>
          <a:prstGeom prst="rect">
            <a:avLst/>
          </a:prstGeom>
        </p:spPr>
      </p:pic>
    </p:spTree>
    <p:extLst>
      <p:ext uri="{BB962C8B-B14F-4D97-AF65-F5344CB8AC3E}">
        <p14:creationId xmlns:p14="http://schemas.microsoft.com/office/powerpoint/2010/main" val="26743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CEF8-F2FB-43E3-A33B-70D31B34C838}"/>
              </a:ext>
            </a:extLst>
          </p:cNvPr>
          <p:cNvSpPr>
            <a:spLocks noGrp="1"/>
          </p:cNvSpPr>
          <p:nvPr>
            <p:ph type="title"/>
          </p:nvPr>
        </p:nvSpPr>
        <p:spPr/>
        <p:txBody>
          <a:bodyPr/>
          <a:lstStyle/>
          <a:p>
            <a:r>
              <a:rPr lang="es-ES" dirty="0"/>
              <a:t>4 - Interpolación en los archivos HTML de Angular</a:t>
            </a:r>
          </a:p>
        </p:txBody>
      </p:sp>
      <p:sp>
        <p:nvSpPr>
          <p:cNvPr id="3" name="Date Placeholder 2">
            <a:extLst>
              <a:ext uri="{FF2B5EF4-FFF2-40B4-BE49-F238E27FC236}">
                <a16:creationId xmlns:a16="http://schemas.microsoft.com/office/drawing/2014/main" id="{1F7D921D-B494-4379-B393-3F535D1C9793}"/>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7899150F-4CDA-4CC7-9051-5E044F8AD2C6}"/>
              </a:ext>
            </a:extLst>
          </p:cNvPr>
          <p:cNvSpPr>
            <a:spLocks noGrp="1"/>
          </p:cNvSpPr>
          <p:nvPr>
            <p:ph type="body" sz="quarter" idx="10"/>
          </p:nvPr>
        </p:nvSpPr>
        <p:spPr>
          <a:xfrm>
            <a:off x="978102" y="1263728"/>
            <a:ext cx="7191375" cy="1123384"/>
          </a:xfrm>
        </p:spPr>
        <p:txBody>
          <a:bodyPr/>
          <a:lstStyle/>
          <a:p>
            <a:r>
              <a:rPr lang="es-ES" b="0" i="0" dirty="0">
                <a:solidFill>
                  <a:srgbClr val="333333"/>
                </a:solidFill>
                <a:effectLst/>
                <a:latin typeface="Arial" panose="020B0604020202020204" pitchFamily="34" charset="0"/>
              </a:rPr>
              <a:t>Una de las características fundamentales en Angular es separar la vista del modelo de datos. En el modelo de datos tenemos las variables y en la vista implementamos como se muestran dichos datos.</a:t>
            </a:r>
          </a:p>
          <a:p>
            <a:r>
              <a:rPr lang="es-ES" dirty="0">
                <a:solidFill>
                  <a:srgbClr val="333333"/>
                </a:solidFill>
                <a:latin typeface="Arial" panose="020B0604020202020204" pitchFamily="34" charset="0"/>
              </a:rPr>
              <a:t>Conectaremos nuestras variables con la vista usando dobles llaves: {{</a:t>
            </a:r>
            <a:r>
              <a:rPr lang="es-ES" dirty="0" err="1">
                <a:solidFill>
                  <a:srgbClr val="333333"/>
                </a:solidFill>
                <a:latin typeface="Arial" panose="020B0604020202020204" pitchFamily="34" charset="0"/>
              </a:rPr>
              <a:t>title</a:t>
            </a:r>
            <a:r>
              <a:rPr lang="es-ES" dirty="0">
                <a:solidFill>
                  <a:srgbClr val="333333"/>
                </a:solidFill>
                <a:latin typeface="Arial" panose="020B0604020202020204" pitchFamily="34" charset="0"/>
              </a:rPr>
              <a:t>}}</a:t>
            </a:r>
          </a:p>
          <a:p>
            <a:pPr marL="0" indent="0">
              <a:buNone/>
            </a:pPr>
            <a:r>
              <a:rPr lang="es-ES" dirty="0" err="1"/>
              <a:t>app.component</a:t>
            </a:r>
            <a:r>
              <a:rPr lang="es-ES" dirty="0" err="1">
                <a:solidFill>
                  <a:srgbClr val="333333"/>
                </a:solidFill>
                <a:latin typeface="Arial" panose="020B0604020202020204" pitchFamily="34" charset="0"/>
              </a:rPr>
              <a:t>.ts</a:t>
            </a:r>
            <a:r>
              <a:rPr lang="es-ES" dirty="0">
                <a:solidFill>
                  <a:srgbClr val="333333"/>
                </a:solidFill>
                <a:latin typeface="Arial" panose="020B0604020202020204" pitchFamily="34" charset="0"/>
              </a:rPr>
              <a:t>                                                       app.component.html</a:t>
            </a:r>
            <a:endParaRPr lang="es-ES" dirty="0"/>
          </a:p>
        </p:txBody>
      </p:sp>
      <p:pic>
        <p:nvPicPr>
          <p:cNvPr id="6" name="Picture 5">
            <a:extLst>
              <a:ext uri="{FF2B5EF4-FFF2-40B4-BE49-F238E27FC236}">
                <a16:creationId xmlns:a16="http://schemas.microsoft.com/office/drawing/2014/main" id="{A55BD27E-2807-4C65-A674-EE312AB10FF3}"/>
              </a:ext>
            </a:extLst>
          </p:cNvPr>
          <p:cNvPicPr>
            <a:picLocks noChangeAspect="1"/>
          </p:cNvPicPr>
          <p:nvPr/>
        </p:nvPicPr>
        <p:blipFill>
          <a:blip r:embed="rId2"/>
          <a:stretch>
            <a:fillRect/>
          </a:stretch>
        </p:blipFill>
        <p:spPr>
          <a:xfrm>
            <a:off x="1057802" y="2422447"/>
            <a:ext cx="3238500" cy="1828800"/>
          </a:xfrm>
          <a:prstGeom prst="rect">
            <a:avLst/>
          </a:prstGeom>
        </p:spPr>
      </p:pic>
      <p:pic>
        <p:nvPicPr>
          <p:cNvPr id="8" name="Picture 7">
            <a:extLst>
              <a:ext uri="{FF2B5EF4-FFF2-40B4-BE49-F238E27FC236}">
                <a16:creationId xmlns:a16="http://schemas.microsoft.com/office/drawing/2014/main" id="{67F3A036-2469-4D83-9792-4C103E1F167B}"/>
              </a:ext>
            </a:extLst>
          </p:cNvPr>
          <p:cNvPicPr>
            <a:picLocks noChangeAspect="1"/>
          </p:cNvPicPr>
          <p:nvPr/>
        </p:nvPicPr>
        <p:blipFill>
          <a:blip r:embed="rId3"/>
          <a:stretch>
            <a:fillRect/>
          </a:stretch>
        </p:blipFill>
        <p:spPr>
          <a:xfrm>
            <a:off x="4872966" y="2422447"/>
            <a:ext cx="3590925" cy="1457325"/>
          </a:xfrm>
          <a:prstGeom prst="rect">
            <a:avLst/>
          </a:prstGeom>
        </p:spPr>
      </p:pic>
    </p:spTree>
    <p:extLst>
      <p:ext uri="{BB962C8B-B14F-4D97-AF65-F5344CB8AC3E}">
        <p14:creationId xmlns:p14="http://schemas.microsoft.com/office/powerpoint/2010/main" val="98217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ACB3-AC1E-4D19-9BE8-9550FA539A7A}"/>
              </a:ext>
            </a:extLst>
          </p:cNvPr>
          <p:cNvSpPr>
            <a:spLocks noGrp="1"/>
          </p:cNvSpPr>
          <p:nvPr>
            <p:ph type="title"/>
          </p:nvPr>
        </p:nvSpPr>
        <p:spPr/>
        <p:txBody>
          <a:bodyPr/>
          <a:lstStyle/>
          <a:p>
            <a:r>
              <a:rPr lang="es-ES" dirty="0"/>
              <a:t>5 - Directivas *</a:t>
            </a:r>
            <a:r>
              <a:rPr lang="es-ES" dirty="0" err="1"/>
              <a:t>ngIf</a:t>
            </a:r>
            <a:r>
              <a:rPr lang="es-ES" dirty="0"/>
              <a:t>, *</a:t>
            </a:r>
            <a:r>
              <a:rPr lang="es-ES" dirty="0" err="1"/>
              <a:t>ngFor</a:t>
            </a:r>
            <a:r>
              <a:rPr lang="es-ES" dirty="0"/>
              <a:t> y captura de eventos</a:t>
            </a:r>
          </a:p>
        </p:txBody>
      </p:sp>
      <p:sp>
        <p:nvSpPr>
          <p:cNvPr id="3" name="Date Placeholder 2">
            <a:extLst>
              <a:ext uri="{FF2B5EF4-FFF2-40B4-BE49-F238E27FC236}">
                <a16:creationId xmlns:a16="http://schemas.microsoft.com/office/drawing/2014/main" id="{E9A2AB58-BA24-4F44-ADB0-C371016D6449}"/>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8F10E7B7-AA89-4BC8-A4B4-17B40D416864}"/>
              </a:ext>
            </a:extLst>
          </p:cNvPr>
          <p:cNvSpPr>
            <a:spLocks noGrp="1"/>
          </p:cNvSpPr>
          <p:nvPr>
            <p:ph type="body" sz="quarter" idx="10"/>
          </p:nvPr>
        </p:nvSpPr>
        <p:spPr>
          <a:xfrm>
            <a:off x="978102" y="1263728"/>
            <a:ext cx="7191375" cy="1975926"/>
          </a:xfrm>
        </p:spPr>
        <p:txBody>
          <a:bodyPr/>
          <a:lstStyle/>
          <a:p>
            <a:pPr algn="l"/>
            <a:r>
              <a:rPr lang="es-ES" b="0" i="0" dirty="0">
                <a:solidFill>
                  <a:srgbClr val="333333"/>
                </a:solidFill>
                <a:effectLst/>
                <a:latin typeface="Arial" panose="020B0604020202020204" pitchFamily="34" charset="0"/>
              </a:rPr>
              <a:t>Las directivas *</a:t>
            </a:r>
            <a:r>
              <a:rPr lang="es-ES" b="0" i="0" dirty="0" err="1">
                <a:solidFill>
                  <a:srgbClr val="333333"/>
                </a:solidFill>
                <a:effectLst/>
                <a:latin typeface="Arial" panose="020B0604020202020204" pitchFamily="34" charset="0"/>
              </a:rPr>
              <a:t>ngIf</a:t>
            </a:r>
            <a:r>
              <a:rPr lang="es-ES" b="0" i="0" dirty="0">
                <a:solidFill>
                  <a:srgbClr val="333333"/>
                </a:solidFill>
                <a:effectLst/>
                <a:latin typeface="Arial" panose="020B0604020202020204" pitchFamily="34" charset="0"/>
              </a:rPr>
              <a:t> y *</a:t>
            </a:r>
            <a:r>
              <a:rPr lang="es-ES" b="0" i="0" dirty="0" err="1">
                <a:solidFill>
                  <a:srgbClr val="333333"/>
                </a:solidFill>
                <a:effectLst/>
                <a:latin typeface="Arial" panose="020B0604020202020204" pitchFamily="34" charset="0"/>
              </a:rPr>
              <a:t>ngFor</a:t>
            </a:r>
            <a:r>
              <a:rPr lang="es-ES" b="0" i="0" dirty="0">
                <a:solidFill>
                  <a:srgbClr val="333333"/>
                </a:solidFill>
                <a:effectLst/>
                <a:latin typeface="Arial" panose="020B0604020202020204" pitchFamily="34" charset="0"/>
              </a:rPr>
              <a:t> son atributos que podemos agregarle a los elementos HTML que nos permiten en el caso del *</a:t>
            </a:r>
            <a:r>
              <a:rPr lang="es-ES" b="0" i="0" dirty="0" err="1">
                <a:solidFill>
                  <a:srgbClr val="333333"/>
                </a:solidFill>
                <a:effectLst/>
                <a:latin typeface="Arial" panose="020B0604020202020204" pitchFamily="34" charset="0"/>
              </a:rPr>
              <a:t>ngIf</a:t>
            </a:r>
            <a:r>
              <a:rPr lang="es-ES" b="0" i="0" dirty="0">
                <a:solidFill>
                  <a:srgbClr val="333333"/>
                </a:solidFill>
                <a:effectLst/>
                <a:latin typeface="Arial" panose="020B0604020202020204" pitchFamily="34" charset="0"/>
              </a:rPr>
              <a:t> condicionar si dicha marca debe agregarse a la página HTML.</a:t>
            </a:r>
          </a:p>
          <a:p>
            <a:pPr algn="l"/>
            <a:r>
              <a:rPr lang="es-ES" b="0" i="0" dirty="0">
                <a:solidFill>
                  <a:srgbClr val="333333"/>
                </a:solidFill>
                <a:effectLst/>
                <a:latin typeface="Arial" panose="020B0604020202020204" pitchFamily="34" charset="0"/>
              </a:rPr>
              <a:t>La directiva *</a:t>
            </a:r>
            <a:r>
              <a:rPr lang="es-ES" b="0" i="0" dirty="0" err="1">
                <a:solidFill>
                  <a:srgbClr val="333333"/>
                </a:solidFill>
                <a:effectLst/>
                <a:latin typeface="Arial" panose="020B0604020202020204" pitchFamily="34" charset="0"/>
              </a:rPr>
              <a:t>ngFor</a:t>
            </a:r>
            <a:r>
              <a:rPr lang="es-ES" b="0" i="0" dirty="0">
                <a:solidFill>
                  <a:srgbClr val="333333"/>
                </a:solidFill>
                <a:effectLst/>
                <a:latin typeface="Arial" panose="020B0604020202020204" pitchFamily="34" charset="0"/>
              </a:rPr>
              <a:t> nos permite generar muchos elementos HTML repetidos a partir del recorrido de un arreglo de datos.</a:t>
            </a:r>
          </a:p>
          <a:p>
            <a:pPr algn="l"/>
            <a:r>
              <a:rPr lang="es-ES" b="0" i="0" dirty="0">
                <a:solidFill>
                  <a:srgbClr val="333333"/>
                </a:solidFill>
                <a:effectLst/>
                <a:latin typeface="Arial" panose="020B0604020202020204" pitchFamily="34" charset="0"/>
              </a:rPr>
              <a:t>La directiva *</a:t>
            </a:r>
            <a:r>
              <a:rPr lang="es-ES" b="0" i="0" dirty="0" err="1">
                <a:solidFill>
                  <a:srgbClr val="333333"/>
                </a:solidFill>
                <a:effectLst/>
                <a:latin typeface="Arial" panose="020B0604020202020204" pitchFamily="34" charset="0"/>
              </a:rPr>
              <a:t>ngIf</a:t>
            </a:r>
            <a:r>
              <a:rPr lang="es-ES" b="0" i="0" dirty="0">
                <a:solidFill>
                  <a:srgbClr val="333333"/>
                </a:solidFill>
                <a:effectLst/>
                <a:latin typeface="Arial" panose="020B0604020202020204" pitchFamily="34" charset="0"/>
              </a:rPr>
              <a:t> verifica la condición que indicamos entre comillas, en el caso de verificarse verdadero se agrega el elemento HTM</a:t>
            </a:r>
            <a:r>
              <a:rPr lang="es-ES" dirty="0">
                <a:solidFill>
                  <a:srgbClr val="333333"/>
                </a:solidFill>
                <a:latin typeface="Arial" panose="020B0604020202020204" pitchFamily="34" charset="0"/>
              </a:rPr>
              <a:t>L</a:t>
            </a:r>
          </a:p>
          <a:p>
            <a:pPr algn="l"/>
            <a:r>
              <a:rPr lang="es-ES" b="0" i="0" dirty="0">
                <a:solidFill>
                  <a:srgbClr val="333333"/>
                </a:solidFill>
                <a:effectLst/>
                <a:latin typeface="Arial" panose="020B0604020202020204" pitchFamily="34" charset="0"/>
              </a:rPr>
              <a:t>Definimos los eventos  por ejemplo </a:t>
            </a:r>
            <a:r>
              <a:rPr lang="es-ES" b="0" i="0" dirty="0" err="1">
                <a:solidFill>
                  <a:srgbClr val="333333"/>
                </a:solidFill>
                <a:effectLst/>
                <a:latin typeface="Arial" panose="020B0604020202020204" pitchFamily="34" charset="0"/>
              </a:rPr>
              <a:t>click</a:t>
            </a:r>
            <a:r>
              <a:rPr lang="es-ES" b="0" i="0" dirty="0">
                <a:solidFill>
                  <a:srgbClr val="333333"/>
                </a:solidFill>
                <a:effectLst/>
                <a:latin typeface="Arial" panose="020B0604020202020204" pitchFamily="34" charset="0"/>
              </a:rPr>
              <a:t> (deben ir entre paréntesis los nombres de los eventos) y luego entre comillas el nombre del método que se llama</a:t>
            </a:r>
          </a:p>
        </p:txBody>
      </p:sp>
      <p:pic>
        <p:nvPicPr>
          <p:cNvPr id="6" name="Picture 5">
            <a:extLst>
              <a:ext uri="{FF2B5EF4-FFF2-40B4-BE49-F238E27FC236}">
                <a16:creationId xmlns:a16="http://schemas.microsoft.com/office/drawing/2014/main" id="{FBE3E176-C887-48C1-8F9A-D65D122AD7F9}"/>
              </a:ext>
            </a:extLst>
          </p:cNvPr>
          <p:cNvPicPr>
            <a:picLocks noChangeAspect="1"/>
          </p:cNvPicPr>
          <p:nvPr/>
        </p:nvPicPr>
        <p:blipFill>
          <a:blip r:embed="rId2"/>
          <a:stretch>
            <a:fillRect/>
          </a:stretch>
        </p:blipFill>
        <p:spPr>
          <a:xfrm>
            <a:off x="5018049" y="3960812"/>
            <a:ext cx="3272998" cy="446668"/>
          </a:xfrm>
          <a:prstGeom prst="rect">
            <a:avLst/>
          </a:prstGeom>
        </p:spPr>
      </p:pic>
      <p:pic>
        <p:nvPicPr>
          <p:cNvPr id="8" name="Picture 7">
            <a:extLst>
              <a:ext uri="{FF2B5EF4-FFF2-40B4-BE49-F238E27FC236}">
                <a16:creationId xmlns:a16="http://schemas.microsoft.com/office/drawing/2014/main" id="{1ABCA189-9293-4DC2-9A8A-91A1BBDBB48D}"/>
              </a:ext>
            </a:extLst>
          </p:cNvPr>
          <p:cNvPicPr>
            <a:picLocks noChangeAspect="1"/>
          </p:cNvPicPr>
          <p:nvPr/>
        </p:nvPicPr>
        <p:blipFill>
          <a:blip r:embed="rId3"/>
          <a:stretch>
            <a:fillRect/>
          </a:stretch>
        </p:blipFill>
        <p:spPr>
          <a:xfrm>
            <a:off x="1022745" y="3239654"/>
            <a:ext cx="3511357" cy="1489037"/>
          </a:xfrm>
          <a:prstGeom prst="rect">
            <a:avLst/>
          </a:prstGeom>
        </p:spPr>
      </p:pic>
    </p:spTree>
    <p:extLst>
      <p:ext uri="{BB962C8B-B14F-4D97-AF65-F5344CB8AC3E}">
        <p14:creationId xmlns:p14="http://schemas.microsoft.com/office/powerpoint/2010/main" val="321702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1849-7A95-45D2-B1F4-BBEA3234DE4F}"/>
              </a:ext>
            </a:extLst>
          </p:cNvPr>
          <p:cNvSpPr>
            <a:spLocks noGrp="1"/>
          </p:cNvSpPr>
          <p:nvPr>
            <p:ph type="title"/>
          </p:nvPr>
        </p:nvSpPr>
        <p:spPr/>
        <p:txBody>
          <a:bodyPr/>
          <a:lstStyle/>
          <a:p>
            <a:r>
              <a:rPr lang="es-ES" dirty="0"/>
              <a:t>6- Directiva </a:t>
            </a:r>
            <a:r>
              <a:rPr lang="es-ES" dirty="0" err="1"/>
              <a:t>ngModel</a:t>
            </a:r>
            <a:endParaRPr lang="es-ES" dirty="0"/>
          </a:p>
        </p:txBody>
      </p:sp>
      <p:sp>
        <p:nvSpPr>
          <p:cNvPr id="3" name="Date Placeholder 2">
            <a:extLst>
              <a:ext uri="{FF2B5EF4-FFF2-40B4-BE49-F238E27FC236}">
                <a16:creationId xmlns:a16="http://schemas.microsoft.com/office/drawing/2014/main" id="{E74E0917-404E-4607-85A1-727D1258E65C}"/>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7F3D583D-3516-4A66-82E5-100DD1B0F7DB}"/>
              </a:ext>
            </a:extLst>
          </p:cNvPr>
          <p:cNvSpPr>
            <a:spLocks noGrp="1"/>
          </p:cNvSpPr>
          <p:nvPr>
            <p:ph type="body" sz="quarter" idx="10"/>
          </p:nvPr>
        </p:nvSpPr>
        <p:spPr>
          <a:xfrm>
            <a:off x="978102" y="1263728"/>
            <a:ext cx="7191375" cy="852541"/>
          </a:xfrm>
        </p:spPr>
        <p:txBody>
          <a:bodyPr/>
          <a:lstStyle/>
          <a:p>
            <a:r>
              <a:rPr lang="es-ES" dirty="0"/>
              <a:t>No la veremos en este caso práctico pero es muy interesante porque esta directiva nos permite tener un enlace unidireccional entre una propiedad de nuestra clase con el valor que se muestra un control de formulario HTML de tipo input, </a:t>
            </a:r>
            <a:r>
              <a:rPr lang="es-ES" dirty="0" err="1"/>
              <a:t>textarea</a:t>
            </a:r>
            <a:r>
              <a:rPr lang="es-ES" dirty="0"/>
              <a:t> etc.</a:t>
            </a:r>
          </a:p>
          <a:p>
            <a:r>
              <a:rPr lang="es-ES" dirty="0"/>
              <a:t>https://angular.io/api/forms/NgModel</a:t>
            </a:r>
          </a:p>
        </p:txBody>
      </p:sp>
    </p:spTree>
    <p:extLst>
      <p:ext uri="{BB962C8B-B14F-4D97-AF65-F5344CB8AC3E}">
        <p14:creationId xmlns:p14="http://schemas.microsoft.com/office/powerpoint/2010/main" val="337929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D8BA-58B9-4AAA-8235-C8CE9B1B4F04}"/>
              </a:ext>
            </a:extLst>
          </p:cNvPr>
          <p:cNvSpPr>
            <a:spLocks noGrp="1"/>
          </p:cNvSpPr>
          <p:nvPr>
            <p:ph type="title"/>
          </p:nvPr>
        </p:nvSpPr>
        <p:spPr/>
        <p:txBody>
          <a:bodyPr/>
          <a:lstStyle/>
          <a:p>
            <a:r>
              <a:rPr lang="es-ES" dirty="0"/>
              <a:t>7 - Componentes</a:t>
            </a:r>
          </a:p>
        </p:txBody>
      </p:sp>
      <p:sp>
        <p:nvSpPr>
          <p:cNvPr id="3" name="Date Placeholder 2">
            <a:extLst>
              <a:ext uri="{FF2B5EF4-FFF2-40B4-BE49-F238E27FC236}">
                <a16:creationId xmlns:a16="http://schemas.microsoft.com/office/drawing/2014/main" id="{FE58F621-FA2C-4FA1-BC71-26C383E92961}"/>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0146CE50-3CEF-406C-BF48-80A2F5521B11}"/>
              </a:ext>
            </a:extLst>
          </p:cNvPr>
          <p:cNvSpPr>
            <a:spLocks noGrp="1"/>
          </p:cNvSpPr>
          <p:nvPr>
            <p:ph type="body" sz="quarter" idx="10"/>
          </p:nvPr>
        </p:nvSpPr>
        <p:spPr/>
        <p:txBody>
          <a:bodyPr/>
          <a:lstStyle/>
          <a:p>
            <a:pPr algn="l"/>
            <a:r>
              <a:rPr lang="es-ES" b="0" i="0" dirty="0">
                <a:solidFill>
                  <a:srgbClr val="333333"/>
                </a:solidFill>
                <a:effectLst/>
                <a:latin typeface="Arial" panose="020B0604020202020204" pitchFamily="34" charset="0"/>
              </a:rPr>
              <a:t>Las componentes son una de las características fundamentales de Angular. Ayudan a extender las características básicas de las etiquetas HTML y encapsular código.</a:t>
            </a:r>
          </a:p>
          <a:p>
            <a:pPr algn="l"/>
            <a:r>
              <a:rPr lang="es-ES" b="0" i="0" dirty="0">
                <a:solidFill>
                  <a:srgbClr val="333333"/>
                </a:solidFill>
                <a:effectLst/>
                <a:latin typeface="Arial" panose="020B0604020202020204" pitchFamily="34" charset="0"/>
              </a:rPr>
              <a:t>Para crear otras componentes la herramienta Angular CLI nos provee la posibilidad de crearlas desde la línea de comandos de Node.js</a:t>
            </a:r>
          </a:p>
          <a:p>
            <a:endParaRPr lang="es-ES" dirty="0"/>
          </a:p>
        </p:txBody>
      </p:sp>
      <p:pic>
        <p:nvPicPr>
          <p:cNvPr id="6" name="Picture 5">
            <a:extLst>
              <a:ext uri="{FF2B5EF4-FFF2-40B4-BE49-F238E27FC236}">
                <a16:creationId xmlns:a16="http://schemas.microsoft.com/office/drawing/2014/main" id="{EBA4B07F-56DE-4834-93D4-B92F9ABB23FA}"/>
              </a:ext>
            </a:extLst>
          </p:cNvPr>
          <p:cNvPicPr>
            <a:picLocks noChangeAspect="1"/>
          </p:cNvPicPr>
          <p:nvPr/>
        </p:nvPicPr>
        <p:blipFill>
          <a:blip r:embed="rId2"/>
          <a:stretch>
            <a:fillRect/>
          </a:stretch>
        </p:blipFill>
        <p:spPr>
          <a:xfrm>
            <a:off x="978102" y="2356891"/>
            <a:ext cx="6562725" cy="1123950"/>
          </a:xfrm>
          <a:prstGeom prst="rect">
            <a:avLst/>
          </a:prstGeom>
        </p:spPr>
      </p:pic>
      <p:sp>
        <p:nvSpPr>
          <p:cNvPr id="7" name="Text Placeholder 3">
            <a:extLst>
              <a:ext uri="{FF2B5EF4-FFF2-40B4-BE49-F238E27FC236}">
                <a16:creationId xmlns:a16="http://schemas.microsoft.com/office/drawing/2014/main" id="{914FB0EC-5D55-4C29-9D26-6E904DB1AD70}"/>
              </a:ext>
            </a:extLst>
          </p:cNvPr>
          <p:cNvSpPr txBox="1">
            <a:spLocks/>
          </p:cNvSpPr>
          <p:nvPr/>
        </p:nvSpPr>
        <p:spPr>
          <a:xfrm>
            <a:off x="975270" y="3659086"/>
            <a:ext cx="7191375" cy="658642"/>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dirty="0">
                <a:solidFill>
                  <a:srgbClr val="333333"/>
                </a:solidFill>
                <a:latin typeface="Arial" panose="020B0604020202020204" pitchFamily="34" charset="0"/>
              </a:rPr>
              <a:t>Se puede observar que el angular CLI ya añade al </a:t>
            </a:r>
            <a:r>
              <a:rPr lang="es-ES" dirty="0" err="1">
                <a:solidFill>
                  <a:srgbClr val="333333"/>
                </a:solidFill>
                <a:latin typeface="Arial" panose="020B0604020202020204" pitchFamily="34" charset="0"/>
              </a:rPr>
              <a:t>app.module.ts</a:t>
            </a:r>
            <a:r>
              <a:rPr lang="es-ES" dirty="0">
                <a:solidFill>
                  <a:srgbClr val="333333"/>
                </a:solidFill>
                <a:latin typeface="Arial" panose="020B0604020202020204" pitchFamily="34" charset="0"/>
              </a:rPr>
              <a:t> el componte creado sin tener que hacerlo nosotros.</a:t>
            </a:r>
          </a:p>
          <a:p>
            <a:endParaRPr lang="es-ES" dirty="0"/>
          </a:p>
        </p:txBody>
      </p:sp>
      <p:pic>
        <p:nvPicPr>
          <p:cNvPr id="11" name="Picture 10">
            <a:extLst>
              <a:ext uri="{FF2B5EF4-FFF2-40B4-BE49-F238E27FC236}">
                <a16:creationId xmlns:a16="http://schemas.microsoft.com/office/drawing/2014/main" id="{83C0A45E-EB06-496E-BF12-95331208D799}"/>
              </a:ext>
            </a:extLst>
          </p:cNvPr>
          <p:cNvPicPr>
            <a:picLocks noChangeAspect="1"/>
          </p:cNvPicPr>
          <p:nvPr/>
        </p:nvPicPr>
        <p:blipFill>
          <a:blip r:embed="rId3"/>
          <a:stretch>
            <a:fillRect/>
          </a:stretch>
        </p:blipFill>
        <p:spPr>
          <a:xfrm>
            <a:off x="3902927" y="3879772"/>
            <a:ext cx="1080094" cy="1067081"/>
          </a:xfrm>
          <a:prstGeom prst="rect">
            <a:avLst/>
          </a:prstGeom>
        </p:spPr>
      </p:pic>
    </p:spTree>
    <p:extLst>
      <p:ext uri="{BB962C8B-B14F-4D97-AF65-F5344CB8AC3E}">
        <p14:creationId xmlns:p14="http://schemas.microsoft.com/office/powerpoint/2010/main" val="1168144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E7247-65C2-48FA-B053-E91030D08E74}"/>
              </a:ext>
            </a:extLst>
          </p:cNvPr>
          <p:cNvSpPr>
            <a:spLocks noGrp="1"/>
          </p:cNvSpPr>
          <p:nvPr>
            <p:ph type="title"/>
          </p:nvPr>
        </p:nvSpPr>
        <p:spPr>
          <a:xfrm>
            <a:off x="978102" y="630238"/>
            <a:ext cx="7185713" cy="553998"/>
          </a:xfrm>
        </p:spPr>
        <p:txBody>
          <a:bodyPr/>
          <a:lstStyle/>
          <a:p>
            <a:r>
              <a:rPr lang="es-ES" dirty="0"/>
              <a:t>7 - Componentes: pasar datos de la componente padre a la componente hija</a:t>
            </a:r>
          </a:p>
        </p:txBody>
      </p:sp>
      <p:sp>
        <p:nvSpPr>
          <p:cNvPr id="3" name="Date Placeholder 2">
            <a:extLst>
              <a:ext uri="{FF2B5EF4-FFF2-40B4-BE49-F238E27FC236}">
                <a16:creationId xmlns:a16="http://schemas.microsoft.com/office/drawing/2014/main" id="{46D4D224-D6EF-4199-82FE-B9237E6A197A}"/>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33DEA9BA-5F73-46E7-91C7-95D911E34D08}"/>
              </a:ext>
            </a:extLst>
          </p:cNvPr>
          <p:cNvSpPr>
            <a:spLocks noGrp="1"/>
          </p:cNvSpPr>
          <p:nvPr>
            <p:ph type="body" sz="quarter" idx="10"/>
          </p:nvPr>
        </p:nvSpPr>
        <p:spPr>
          <a:xfrm>
            <a:off x="978102" y="1263728"/>
            <a:ext cx="7191375" cy="1665071"/>
          </a:xfrm>
        </p:spPr>
        <p:txBody>
          <a:bodyPr/>
          <a:lstStyle/>
          <a:p>
            <a:r>
              <a:rPr lang="es-ES" dirty="0"/>
              <a:t>En nuestro componente podemos identificar la sintaxis para definir una propiedad que llega como parámetro de la componente padre:</a:t>
            </a:r>
          </a:p>
          <a:p>
            <a:pPr marL="0" indent="0">
              <a:buNone/>
            </a:pPr>
            <a:r>
              <a:rPr lang="es-ES" dirty="0"/>
              <a:t>	@Input() </a:t>
            </a:r>
            <a:r>
              <a:rPr lang="es-ES" dirty="0" err="1"/>
              <a:t>contact</a:t>
            </a:r>
            <a:r>
              <a:rPr lang="es-ES" dirty="0"/>
              <a:t>: </a:t>
            </a:r>
            <a:r>
              <a:rPr lang="es-ES" dirty="0" err="1"/>
              <a:t>Contact</a:t>
            </a:r>
            <a:r>
              <a:rPr lang="es-ES" dirty="0"/>
              <a:t>;</a:t>
            </a:r>
          </a:p>
          <a:p>
            <a:r>
              <a:rPr lang="es-ES" dirty="0"/>
              <a:t>No debemos asignar ningún dato a la propiedad valor ya que se cargará cuando creemos un objeto de esta clase.</a:t>
            </a:r>
          </a:p>
          <a:p>
            <a:r>
              <a:rPr lang="es-ES" dirty="0"/>
              <a:t>Para definir el decorador @Input() debemos importar la clase Input:</a:t>
            </a:r>
          </a:p>
          <a:p>
            <a:r>
              <a:rPr lang="es-ES" dirty="0" err="1"/>
              <a:t>import</a:t>
            </a:r>
            <a:r>
              <a:rPr lang="es-ES" dirty="0"/>
              <a:t> { </a:t>
            </a:r>
            <a:r>
              <a:rPr lang="es-ES" dirty="0" err="1"/>
              <a:t>Component</a:t>
            </a:r>
            <a:r>
              <a:rPr lang="es-ES" dirty="0"/>
              <a:t>, </a:t>
            </a:r>
            <a:r>
              <a:rPr lang="es-ES" dirty="0" err="1"/>
              <a:t>OnInit</a:t>
            </a:r>
            <a:r>
              <a:rPr lang="es-ES" dirty="0"/>
              <a:t>, Input } </a:t>
            </a:r>
            <a:r>
              <a:rPr lang="es-ES" dirty="0" err="1"/>
              <a:t>from</a:t>
            </a:r>
            <a:r>
              <a:rPr lang="es-ES" dirty="0"/>
              <a:t> '@angular/</a:t>
            </a:r>
            <a:r>
              <a:rPr lang="es-ES" dirty="0" err="1"/>
              <a:t>core</a:t>
            </a:r>
            <a:r>
              <a:rPr lang="es-ES" dirty="0"/>
              <a:t>';</a:t>
            </a:r>
          </a:p>
        </p:txBody>
      </p:sp>
    </p:spTree>
    <p:extLst>
      <p:ext uri="{BB962C8B-B14F-4D97-AF65-F5344CB8AC3E}">
        <p14:creationId xmlns:p14="http://schemas.microsoft.com/office/powerpoint/2010/main" val="1223191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E7247-65C2-48FA-B053-E91030D08E74}"/>
              </a:ext>
            </a:extLst>
          </p:cNvPr>
          <p:cNvSpPr>
            <a:spLocks noGrp="1"/>
          </p:cNvSpPr>
          <p:nvPr>
            <p:ph type="title"/>
          </p:nvPr>
        </p:nvSpPr>
        <p:spPr>
          <a:xfrm>
            <a:off x="978102" y="630238"/>
            <a:ext cx="7185713" cy="553998"/>
          </a:xfrm>
        </p:spPr>
        <p:txBody>
          <a:bodyPr/>
          <a:lstStyle/>
          <a:p>
            <a:r>
              <a:rPr lang="es-ES" dirty="0"/>
              <a:t>7 -  Componentes: disparo de eventos de la componente hija a la componente padre</a:t>
            </a:r>
          </a:p>
        </p:txBody>
      </p:sp>
      <p:sp>
        <p:nvSpPr>
          <p:cNvPr id="3" name="Date Placeholder 2">
            <a:extLst>
              <a:ext uri="{FF2B5EF4-FFF2-40B4-BE49-F238E27FC236}">
                <a16:creationId xmlns:a16="http://schemas.microsoft.com/office/drawing/2014/main" id="{46D4D224-D6EF-4199-82FE-B9237E6A197A}"/>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33DEA9BA-5F73-46E7-91C7-95D911E34D08}"/>
              </a:ext>
            </a:extLst>
          </p:cNvPr>
          <p:cNvSpPr>
            <a:spLocks noGrp="1"/>
          </p:cNvSpPr>
          <p:nvPr>
            <p:ph type="body" sz="quarter" idx="10"/>
          </p:nvPr>
        </p:nvSpPr>
        <p:spPr>
          <a:xfrm>
            <a:off x="978102" y="1263728"/>
            <a:ext cx="7191375" cy="1006429"/>
          </a:xfrm>
        </p:spPr>
        <p:txBody>
          <a:bodyPr/>
          <a:lstStyle/>
          <a:p>
            <a:r>
              <a:rPr lang="es-ES" dirty="0"/>
              <a:t>En la clase hija podemos identificar la sintaxis para definir un evento:</a:t>
            </a:r>
          </a:p>
          <a:p>
            <a:r>
              <a:rPr lang="es-ES" dirty="0"/>
              <a:t>  @Output() </a:t>
            </a:r>
            <a:r>
              <a:rPr lang="es-ES" dirty="0" err="1"/>
              <a:t>ejemploEvento</a:t>
            </a:r>
            <a:r>
              <a:rPr lang="es-ES" dirty="0"/>
              <a:t> = new </a:t>
            </a:r>
            <a:r>
              <a:rPr lang="es-ES" dirty="0" err="1"/>
              <a:t>EventEmitter</a:t>
            </a:r>
            <a:r>
              <a:rPr lang="es-ES" dirty="0"/>
              <a:t>();</a:t>
            </a:r>
          </a:p>
          <a:p>
            <a:r>
              <a:rPr lang="es-ES" dirty="0"/>
              <a:t>Para definir el decorador @Output() debemos importar:</a:t>
            </a:r>
          </a:p>
          <a:p>
            <a:r>
              <a:rPr lang="es-ES" dirty="0" err="1"/>
              <a:t>import</a:t>
            </a:r>
            <a:r>
              <a:rPr lang="es-ES" dirty="0"/>
              <a:t> { </a:t>
            </a:r>
            <a:r>
              <a:rPr lang="es-ES" dirty="0" err="1"/>
              <a:t>Component</a:t>
            </a:r>
            <a:r>
              <a:rPr lang="es-ES" dirty="0"/>
              <a:t>, </a:t>
            </a:r>
            <a:r>
              <a:rPr lang="es-ES" dirty="0" err="1"/>
              <a:t>OnInit</a:t>
            </a:r>
            <a:r>
              <a:rPr lang="es-ES" dirty="0"/>
              <a:t>, Input, Output, </a:t>
            </a:r>
            <a:r>
              <a:rPr lang="es-ES" dirty="0" err="1"/>
              <a:t>EventEmitter</a:t>
            </a:r>
            <a:r>
              <a:rPr lang="es-ES" dirty="0"/>
              <a:t> } </a:t>
            </a:r>
            <a:r>
              <a:rPr lang="es-ES" dirty="0" err="1"/>
              <a:t>from</a:t>
            </a:r>
            <a:r>
              <a:rPr lang="es-ES" dirty="0"/>
              <a:t> '@angular/</a:t>
            </a:r>
            <a:r>
              <a:rPr lang="es-ES" dirty="0" err="1"/>
              <a:t>core</a:t>
            </a:r>
            <a:r>
              <a:rPr lang="es-ES" dirty="0"/>
              <a:t>';</a:t>
            </a:r>
          </a:p>
        </p:txBody>
      </p:sp>
    </p:spTree>
    <p:extLst>
      <p:ext uri="{BB962C8B-B14F-4D97-AF65-F5344CB8AC3E}">
        <p14:creationId xmlns:p14="http://schemas.microsoft.com/office/powerpoint/2010/main" val="75032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8B51-A629-46BF-9482-A4B036FA7EBF}"/>
              </a:ext>
            </a:extLst>
          </p:cNvPr>
          <p:cNvSpPr>
            <a:spLocks noGrp="1"/>
          </p:cNvSpPr>
          <p:nvPr>
            <p:ph type="title"/>
          </p:nvPr>
        </p:nvSpPr>
        <p:spPr/>
        <p:txBody>
          <a:bodyPr/>
          <a:lstStyle/>
          <a:p>
            <a:r>
              <a:rPr lang="es-ES" dirty="0"/>
              <a:t>8 - Servicios: concepto y pasos para crearlos</a:t>
            </a:r>
          </a:p>
        </p:txBody>
      </p:sp>
      <p:sp>
        <p:nvSpPr>
          <p:cNvPr id="3" name="Date Placeholder 2">
            <a:extLst>
              <a:ext uri="{FF2B5EF4-FFF2-40B4-BE49-F238E27FC236}">
                <a16:creationId xmlns:a16="http://schemas.microsoft.com/office/drawing/2014/main" id="{B93C7068-7CF8-4138-9A60-F15C3FD4398E}"/>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2C1B70A5-A884-40EC-987B-E70826B04C53}"/>
              </a:ext>
            </a:extLst>
          </p:cNvPr>
          <p:cNvSpPr>
            <a:spLocks noGrp="1"/>
          </p:cNvSpPr>
          <p:nvPr>
            <p:ph type="body" sz="quarter" idx="10"/>
          </p:nvPr>
        </p:nvSpPr>
        <p:spPr>
          <a:xfrm>
            <a:off x="978102" y="1263728"/>
            <a:ext cx="7191375" cy="2246769"/>
          </a:xfrm>
        </p:spPr>
        <p:txBody>
          <a:bodyPr/>
          <a:lstStyle/>
          <a:p>
            <a:r>
              <a:rPr lang="es-ES" dirty="0"/>
              <a:t>El pilar fundamental cuando creamos una aplicación en Angular es la correcta definición de sus componentes y relaciones entre ellas.</a:t>
            </a:r>
          </a:p>
          <a:p>
            <a:r>
              <a:rPr lang="es-ES" dirty="0"/>
              <a:t>La propuesta del </a:t>
            </a:r>
            <a:r>
              <a:rPr lang="es-ES" dirty="0" err="1"/>
              <a:t>framework</a:t>
            </a:r>
            <a:r>
              <a:rPr lang="es-ES" dirty="0"/>
              <a:t> de Angular es delegar todas las responsabilidades de acceso a datos (peticiones y envío de datos) y lógica de negocios en otras clases que colaboran con las componentes. Estas clases en Angular se las llama servicios.</a:t>
            </a:r>
          </a:p>
          <a:p>
            <a:r>
              <a:rPr lang="es-ES" dirty="0"/>
              <a:t>Tal es la importancia de los servicios en Angular que la herramienta Angular CLI nos provee la capacidad de crearlos.</a:t>
            </a:r>
          </a:p>
          <a:p>
            <a:r>
              <a:rPr lang="es-ES" dirty="0"/>
              <a:t>El decorador @Injectable() será de suma importancia para poder acceder a esta clase desde la componente.</a:t>
            </a:r>
          </a:p>
          <a:p>
            <a:r>
              <a:rPr lang="es-ES" dirty="0"/>
              <a:t>El archivo '</a:t>
            </a:r>
            <a:r>
              <a:rPr lang="es-ES" dirty="0" err="1"/>
              <a:t>app.module.ts</a:t>
            </a:r>
            <a:r>
              <a:rPr lang="es-ES" dirty="0"/>
              <a:t>' no se modifica.</a:t>
            </a:r>
          </a:p>
        </p:txBody>
      </p:sp>
      <p:pic>
        <p:nvPicPr>
          <p:cNvPr id="6" name="Picture 5">
            <a:extLst>
              <a:ext uri="{FF2B5EF4-FFF2-40B4-BE49-F238E27FC236}">
                <a16:creationId xmlns:a16="http://schemas.microsoft.com/office/drawing/2014/main" id="{C29D4DD3-D14D-48A6-B40F-0D0FAB01696F}"/>
              </a:ext>
            </a:extLst>
          </p:cNvPr>
          <p:cNvPicPr>
            <a:picLocks noChangeAspect="1"/>
          </p:cNvPicPr>
          <p:nvPr/>
        </p:nvPicPr>
        <p:blipFill>
          <a:blip r:embed="rId2"/>
          <a:stretch>
            <a:fillRect/>
          </a:stretch>
        </p:blipFill>
        <p:spPr>
          <a:xfrm>
            <a:off x="992970" y="4070504"/>
            <a:ext cx="5772150" cy="619125"/>
          </a:xfrm>
          <a:prstGeom prst="rect">
            <a:avLst/>
          </a:prstGeom>
        </p:spPr>
      </p:pic>
    </p:spTree>
    <p:extLst>
      <p:ext uri="{BB962C8B-B14F-4D97-AF65-F5344CB8AC3E}">
        <p14:creationId xmlns:p14="http://schemas.microsoft.com/office/powerpoint/2010/main" val="113097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8B51-A629-46BF-9482-A4B036FA7EBF}"/>
              </a:ext>
            </a:extLst>
          </p:cNvPr>
          <p:cNvSpPr>
            <a:spLocks noGrp="1"/>
          </p:cNvSpPr>
          <p:nvPr>
            <p:ph type="title"/>
          </p:nvPr>
        </p:nvSpPr>
        <p:spPr/>
        <p:txBody>
          <a:bodyPr/>
          <a:lstStyle/>
          <a:p>
            <a:r>
              <a:rPr lang="es-ES" dirty="0"/>
              <a:t>8 - Servicios: conexión con REST-API</a:t>
            </a:r>
          </a:p>
        </p:txBody>
      </p:sp>
      <p:sp>
        <p:nvSpPr>
          <p:cNvPr id="3" name="Date Placeholder 2">
            <a:extLst>
              <a:ext uri="{FF2B5EF4-FFF2-40B4-BE49-F238E27FC236}">
                <a16:creationId xmlns:a16="http://schemas.microsoft.com/office/drawing/2014/main" id="{B93C7068-7CF8-4138-9A60-F15C3FD4398E}"/>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2C1B70A5-A884-40EC-987B-E70826B04C53}"/>
              </a:ext>
            </a:extLst>
          </p:cNvPr>
          <p:cNvSpPr>
            <a:spLocks noGrp="1"/>
          </p:cNvSpPr>
          <p:nvPr>
            <p:ph type="body" sz="quarter" idx="10"/>
          </p:nvPr>
        </p:nvSpPr>
        <p:spPr>
          <a:xfrm>
            <a:off x="978102" y="1263728"/>
            <a:ext cx="7191375" cy="1858970"/>
          </a:xfrm>
        </p:spPr>
        <p:txBody>
          <a:bodyPr/>
          <a:lstStyle/>
          <a:p>
            <a:pPr algn="l"/>
            <a:r>
              <a:rPr lang="es-ES" b="0" i="0" dirty="0">
                <a:solidFill>
                  <a:srgbClr val="333333"/>
                </a:solidFill>
                <a:effectLst/>
                <a:latin typeface="Arial" panose="020B0604020202020204" pitchFamily="34" charset="0"/>
              </a:rPr>
              <a:t>Cuando tenemos que hacer peticiones de archivos JSON a un servidor en Angular disponemos de una clase llamada '</a:t>
            </a:r>
            <a:r>
              <a:rPr lang="es-ES" b="0" i="0" dirty="0" err="1">
                <a:solidFill>
                  <a:srgbClr val="333333"/>
                </a:solidFill>
                <a:effectLst/>
                <a:latin typeface="Arial" panose="020B0604020202020204" pitchFamily="34" charset="0"/>
              </a:rPr>
              <a:t>HttpClient</a:t>
            </a:r>
            <a:r>
              <a:rPr lang="es-ES" b="0" i="0" dirty="0">
                <a:solidFill>
                  <a:srgbClr val="333333"/>
                </a:solidFill>
                <a:effectLst/>
                <a:latin typeface="Arial" panose="020B0604020202020204" pitchFamily="34" charset="0"/>
              </a:rPr>
              <a:t>' que nos facilita ésta actividad.</a:t>
            </a:r>
          </a:p>
          <a:p>
            <a:pPr algn="l"/>
            <a:r>
              <a:rPr lang="es-ES" b="0" i="0" dirty="0">
                <a:solidFill>
                  <a:srgbClr val="333333"/>
                </a:solidFill>
                <a:effectLst/>
                <a:latin typeface="Arial" panose="020B0604020202020204" pitchFamily="34" charset="0"/>
              </a:rPr>
              <a:t>Para hacer uso de la clase '</a:t>
            </a:r>
            <a:r>
              <a:rPr lang="es-ES" b="0" i="0" dirty="0" err="1">
                <a:solidFill>
                  <a:srgbClr val="333333"/>
                </a:solidFill>
                <a:effectLst/>
                <a:latin typeface="Arial" panose="020B0604020202020204" pitchFamily="34" charset="0"/>
              </a:rPr>
              <a:t>HttpClient</a:t>
            </a:r>
            <a:r>
              <a:rPr lang="es-ES" b="0" i="0" dirty="0">
                <a:solidFill>
                  <a:srgbClr val="333333"/>
                </a:solidFill>
                <a:effectLst/>
                <a:latin typeface="Arial" panose="020B0604020202020204" pitchFamily="34" charset="0"/>
              </a:rPr>
              <a:t>' debemos importar el módulo '</a:t>
            </a:r>
            <a:r>
              <a:rPr lang="es-ES" b="0" i="0" dirty="0" err="1">
                <a:solidFill>
                  <a:srgbClr val="333333"/>
                </a:solidFill>
                <a:effectLst/>
                <a:latin typeface="Arial" panose="020B0604020202020204" pitchFamily="34" charset="0"/>
              </a:rPr>
              <a:t>HttpClientModule</a:t>
            </a:r>
            <a:r>
              <a:rPr lang="es-ES" b="0" i="0" dirty="0">
                <a:solidFill>
                  <a:srgbClr val="333333"/>
                </a:solidFill>
                <a:effectLst/>
                <a:latin typeface="Arial" panose="020B0604020202020204" pitchFamily="34" charset="0"/>
              </a:rPr>
              <a:t>’.</a:t>
            </a:r>
          </a:p>
          <a:p>
            <a:pPr algn="l"/>
            <a:r>
              <a:rPr lang="es-ES" b="0" i="0" dirty="0">
                <a:solidFill>
                  <a:srgbClr val="333333"/>
                </a:solidFill>
                <a:effectLst/>
                <a:latin typeface="Arial" panose="020B0604020202020204" pitchFamily="34" charset="0"/>
              </a:rPr>
              <a:t>Importamos la clase </a:t>
            </a:r>
            <a:r>
              <a:rPr lang="es-ES" b="0" i="0" dirty="0" err="1">
                <a:solidFill>
                  <a:srgbClr val="333333"/>
                </a:solidFill>
                <a:effectLst/>
                <a:latin typeface="Arial" panose="020B0604020202020204" pitchFamily="34" charset="0"/>
              </a:rPr>
              <a:t>HttpClient</a:t>
            </a:r>
            <a:endParaRPr lang="es-ES" b="0" i="0" dirty="0">
              <a:solidFill>
                <a:srgbClr val="333333"/>
              </a:solidFill>
              <a:effectLst/>
              <a:latin typeface="Arial" panose="020B0604020202020204" pitchFamily="34" charset="0"/>
            </a:endParaRPr>
          </a:p>
          <a:p>
            <a:pPr algn="l"/>
            <a:r>
              <a:rPr lang="es-ES" b="0" i="0" dirty="0">
                <a:solidFill>
                  <a:srgbClr val="333333"/>
                </a:solidFill>
                <a:effectLst/>
                <a:latin typeface="Arial" panose="020B0604020202020204" pitchFamily="34" charset="0"/>
              </a:rPr>
              <a:t>Luego la propiedad http que es de la clase </a:t>
            </a:r>
            <a:r>
              <a:rPr lang="es-ES" b="0" i="0" dirty="0" err="1">
                <a:solidFill>
                  <a:srgbClr val="333333"/>
                </a:solidFill>
                <a:effectLst/>
                <a:latin typeface="Arial" panose="020B0604020202020204" pitchFamily="34" charset="0"/>
              </a:rPr>
              <a:t>HttpClient</a:t>
            </a:r>
            <a:r>
              <a:rPr lang="es-ES" b="0" i="0" dirty="0">
                <a:solidFill>
                  <a:srgbClr val="333333"/>
                </a:solidFill>
                <a:effectLst/>
                <a:latin typeface="Arial" panose="020B0604020202020204" pitchFamily="34" charset="0"/>
              </a:rPr>
              <a:t> nos servirá para hacer la petición al servidor.</a:t>
            </a:r>
          </a:p>
          <a:p>
            <a:pPr algn="l"/>
            <a:r>
              <a:rPr lang="es-ES" b="0" i="0" dirty="0">
                <a:solidFill>
                  <a:srgbClr val="333333"/>
                </a:solidFill>
                <a:effectLst/>
                <a:latin typeface="Arial" panose="020B0604020202020204" pitchFamily="34" charset="0"/>
              </a:rPr>
              <a:t>A partir del objeto que retorna el método </a:t>
            </a:r>
            <a:r>
              <a:rPr lang="es-ES" b="0" i="0" dirty="0" err="1">
                <a:solidFill>
                  <a:srgbClr val="333333"/>
                </a:solidFill>
                <a:effectLst/>
                <a:latin typeface="Arial" panose="020B0604020202020204" pitchFamily="34" charset="0"/>
              </a:rPr>
              <a:t>get</a:t>
            </a:r>
            <a:r>
              <a:rPr lang="es-ES" b="0" i="0" dirty="0">
                <a:solidFill>
                  <a:srgbClr val="333333"/>
                </a:solidFill>
                <a:effectLst/>
                <a:latin typeface="Arial" panose="020B0604020202020204" pitchFamily="34" charset="0"/>
              </a:rPr>
              <a:t> llamamos al método subscribe o </a:t>
            </a:r>
            <a:r>
              <a:rPr lang="es-ES" b="0" i="0" dirty="0" err="1">
                <a:solidFill>
                  <a:srgbClr val="333333"/>
                </a:solidFill>
                <a:effectLst/>
                <a:latin typeface="Arial" panose="020B0604020202020204" pitchFamily="34" charset="0"/>
              </a:rPr>
              <a:t>promise</a:t>
            </a:r>
            <a:r>
              <a:rPr lang="es-ES" b="0" i="0" dirty="0">
                <a:solidFill>
                  <a:srgbClr val="333333"/>
                </a:solidFill>
                <a:effectLst/>
                <a:latin typeface="Arial" panose="020B0604020202020204" pitchFamily="34" charset="0"/>
              </a:rPr>
              <a:t> para obtener la información.</a:t>
            </a:r>
          </a:p>
        </p:txBody>
      </p:sp>
    </p:spTree>
    <p:extLst>
      <p:ext uri="{BB962C8B-B14F-4D97-AF65-F5344CB8AC3E}">
        <p14:creationId xmlns:p14="http://schemas.microsoft.com/office/powerpoint/2010/main" val="399616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8B51-A629-46BF-9482-A4B036FA7EBF}"/>
              </a:ext>
            </a:extLst>
          </p:cNvPr>
          <p:cNvSpPr>
            <a:spLocks noGrp="1"/>
          </p:cNvSpPr>
          <p:nvPr>
            <p:ph type="title"/>
          </p:nvPr>
        </p:nvSpPr>
        <p:spPr/>
        <p:txBody>
          <a:bodyPr/>
          <a:lstStyle/>
          <a:p>
            <a:r>
              <a:rPr lang="es-ES" dirty="0"/>
              <a:t>8 - Servicios: conexión con REST-API</a:t>
            </a:r>
          </a:p>
        </p:txBody>
      </p:sp>
      <p:sp>
        <p:nvSpPr>
          <p:cNvPr id="3" name="Date Placeholder 2">
            <a:extLst>
              <a:ext uri="{FF2B5EF4-FFF2-40B4-BE49-F238E27FC236}">
                <a16:creationId xmlns:a16="http://schemas.microsoft.com/office/drawing/2014/main" id="{B93C7068-7CF8-4138-9A60-F15C3FD4398E}"/>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7" name="Text Placeholder 3">
            <a:extLst>
              <a:ext uri="{FF2B5EF4-FFF2-40B4-BE49-F238E27FC236}">
                <a16:creationId xmlns:a16="http://schemas.microsoft.com/office/drawing/2014/main" id="{1730AD03-D735-40C6-9E58-2689CE5D7DAC}"/>
              </a:ext>
            </a:extLst>
          </p:cNvPr>
          <p:cNvSpPr txBox="1">
            <a:spLocks/>
          </p:cNvSpPr>
          <p:nvPr/>
        </p:nvSpPr>
        <p:spPr>
          <a:xfrm>
            <a:off x="1033857" y="1160277"/>
            <a:ext cx="7191375" cy="3259354"/>
          </a:xfrm>
          <a:prstGeom prst="rect">
            <a:avLst/>
          </a:prstGeom>
          <a:solidFill>
            <a:schemeClr val="tx1"/>
          </a:solidFill>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800" b="0" dirty="0" err="1">
                <a:solidFill>
                  <a:srgbClr val="C586C0"/>
                </a:solidFill>
                <a:effectLst/>
                <a:latin typeface="Consolas" panose="020B0609020204030204" pitchFamily="49" charset="0"/>
              </a:rPr>
              <a:t>import</a:t>
            </a:r>
            <a:r>
              <a:rPr lang="es-ES" sz="800" b="0" dirty="0">
                <a:solidFill>
                  <a:srgbClr val="D4D4D4"/>
                </a:solidFill>
                <a:effectLst/>
                <a:latin typeface="Consolas" panose="020B0609020204030204" pitchFamily="49" charset="0"/>
              </a:rPr>
              <a:t> { </a:t>
            </a:r>
            <a:r>
              <a:rPr lang="es-ES" sz="800" b="0" dirty="0" err="1">
                <a:solidFill>
                  <a:srgbClr val="9CDCFE"/>
                </a:solidFill>
                <a:effectLst/>
                <a:latin typeface="Consolas" panose="020B0609020204030204" pitchFamily="49" charset="0"/>
              </a:rPr>
              <a:t>HttpClient</a:t>
            </a: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HttpHeaders</a:t>
            </a: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HttpResponse</a:t>
            </a:r>
            <a:r>
              <a:rPr lang="es-ES" sz="800" b="0" dirty="0">
                <a:solidFill>
                  <a:srgbClr val="D4D4D4"/>
                </a:solidFill>
                <a:effectLst/>
                <a:latin typeface="Consolas" panose="020B0609020204030204" pitchFamily="49" charset="0"/>
              </a:rPr>
              <a:t> } </a:t>
            </a:r>
            <a:r>
              <a:rPr lang="es-ES" sz="800" b="0" dirty="0" err="1">
                <a:solidFill>
                  <a:srgbClr val="C586C0"/>
                </a:solidFill>
                <a:effectLst/>
                <a:latin typeface="Consolas" panose="020B0609020204030204" pitchFamily="49" charset="0"/>
              </a:rPr>
              <a:t>from</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'@angular/</a:t>
            </a:r>
            <a:r>
              <a:rPr lang="es-ES" sz="800" b="0" dirty="0" err="1">
                <a:solidFill>
                  <a:srgbClr val="CE9178"/>
                </a:solidFill>
                <a:effectLst/>
                <a:latin typeface="Consolas" panose="020B0609020204030204" pitchFamily="49" charset="0"/>
              </a:rPr>
              <a:t>common</a:t>
            </a:r>
            <a:r>
              <a:rPr lang="es-ES" sz="800" b="0" dirty="0">
                <a:solidFill>
                  <a:srgbClr val="CE9178"/>
                </a:solidFill>
                <a:effectLst/>
                <a:latin typeface="Consolas" panose="020B0609020204030204" pitchFamily="49" charset="0"/>
              </a:rPr>
              <a:t>/http'</a:t>
            </a:r>
            <a:r>
              <a:rPr lang="es-ES" sz="800" b="0" dirty="0">
                <a:solidFill>
                  <a:srgbClr val="D4D4D4"/>
                </a:solidFill>
                <a:effectLst/>
                <a:latin typeface="Consolas" panose="020B0609020204030204" pitchFamily="49" charset="0"/>
              </a:rPr>
              <a:t>;</a:t>
            </a:r>
          </a:p>
          <a:p>
            <a:pPr marL="0" indent="0">
              <a:buNone/>
            </a:pPr>
            <a:r>
              <a:rPr lang="es-ES" sz="800" b="0" dirty="0" err="1">
                <a:solidFill>
                  <a:srgbClr val="C586C0"/>
                </a:solidFill>
                <a:effectLst/>
                <a:latin typeface="Consolas" panose="020B0609020204030204" pitchFamily="49" charset="0"/>
              </a:rPr>
              <a:t>import</a:t>
            </a:r>
            <a:r>
              <a:rPr lang="es-ES" sz="800" b="0" dirty="0">
                <a:solidFill>
                  <a:srgbClr val="D4D4D4"/>
                </a:solidFill>
                <a:effectLst/>
                <a:latin typeface="Consolas" panose="020B0609020204030204" pitchFamily="49" charset="0"/>
              </a:rPr>
              <a:t> { </a:t>
            </a:r>
            <a:r>
              <a:rPr lang="es-ES" sz="800" b="0" dirty="0" err="1">
                <a:solidFill>
                  <a:srgbClr val="9CDCFE"/>
                </a:solidFill>
                <a:effectLst/>
                <a:latin typeface="Consolas" panose="020B0609020204030204" pitchFamily="49" charset="0"/>
              </a:rPr>
              <a:t>Injectable</a:t>
            </a:r>
            <a:r>
              <a:rPr lang="es-ES" sz="800" b="0" dirty="0">
                <a:solidFill>
                  <a:srgbClr val="D4D4D4"/>
                </a:solidFill>
                <a:effectLst/>
                <a:latin typeface="Consolas" panose="020B0609020204030204" pitchFamily="49" charset="0"/>
              </a:rPr>
              <a:t> } </a:t>
            </a:r>
            <a:r>
              <a:rPr lang="es-ES" sz="800" b="0" dirty="0" err="1">
                <a:solidFill>
                  <a:srgbClr val="C586C0"/>
                </a:solidFill>
                <a:effectLst/>
                <a:latin typeface="Consolas" panose="020B0609020204030204" pitchFamily="49" charset="0"/>
              </a:rPr>
              <a:t>from</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'@angular/</a:t>
            </a:r>
            <a:r>
              <a:rPr lang="es-ES" sz="800" b="0" dirty="0" err="1">
                <a:solidFill>
                  <a:srgbClr val="CE9178"/>
                </a:solidFill>
                <a:effectLst/>
                <a:latin typeface="Consolas" panose="020B0609020204030204" pitchFamily="49" charset="0"/>
              </a:rPr>
              <a:t>core</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r>
              <a:rPr lang="es-ES" sz="800" b="0" dirty="0" err="1">
                <a:solidFill>
                  <a:srgbClr val="C586C0"/>
                </a:solidFill>
                <a:effectLst/>
                <a:latin typeface="Consolas" panose="020B0609020204030204" pitchFamily="49" charset="0"/>
              </a:rPr>
              <a:t>import</a:t>
            </a:r>
            <a:r>
              <a:rPr lang="es-ES" sz="800" b="0" dirty="0">
                <a:solidFill>
                  <a:srgbClr val="D4D4D4"/>
                </a:solidFill>
                <a:effectLst/>
                <a:latin typeface="Consolas" panose="020B0609020204030204" pitchFamily="49" charset="0"/>
              </a:rPr>
              <a:t> { </a:t>
            </a:r>
            <a:r>
              <a:rPr lang="es-ES" sz="800" b="0" dirty="0" err="1">
                <a:solidFill>
                  <a:srgbClr val="9CDCFE"/>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 } </a:t>
            </a:r>
            <a:r>
              <a:rPr lang="es-ES" sz="800" b="0" dirty="0" err="1">
                <a:solidFill>
                  <a:srgbClr val="C586C0"/>
                </a:solidFill>
                <a:effectLst/>
                <a:latin typeface="Consolas" panose="020B0609020204030204" pitchFamily="49" charset="0"/>
              </a:rPr>
              <a:t>from</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t>
            </a:r>
            <a:r>
              <a:rPr lang="es-ES" sz="800" b="0" dirty="0" err="1">
                <a:solidFill>
                  <a:srgbClr val="CE9178"/>
                </a:solidFill>
                <a:effectLst/>
                <a:latin typeface="Consolas" panose="020B0609020204030204" pitchFamily="49" charset="0"/>
              </a:rPr>
              <a:t>models</a:t>
            </a:r>
            <a:r>
              <a:rPr lang="es-ES" sz="800" b="0" dirty="0">
                <a:solidFill>
                  <a:srgbClr val="CE9178"/>
                </a:solidFill>
                <a:effectLst/>
                <a:latin typeface="Consolas" panose="020B0609020204030204" pitchFamily="49" charset="0"/>
              </a:rPr>
              <a:t>/</a:t>
            </a:r>
            <a:r>
              <a:rPr lang="es-ES" sz="800" b="0" dirty="0" err="1">
                <a:solidFill>
                  <a:srgbClr val="CE9178"/>
                </a:solidFill>
                <a:effectLst/>
                <a:latin typeface="Consolas" panose="020B0609020204030204" pitchFamily="49" charset="0"/>
              </a:rPr>
              <a:t>contact</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br>
              <a:rPr lang="es-ES" sz="800" b="0" dirty="0">
                <a:solidFill>
                  <a:srgbClr val="D4D4D4"/>
                </a:solidFill>
                <a:effectLst/>
                <a:latin typeface="Consolas" panose="020B0609020204030204" pitchFamily="49" charset="0"/>
              </a:rPr>
            </a:br>
            <a:r>
              <a:rPr lang="es-ES" sz="800" b="0" dirty="0">
                <a:solidFill>
                  <a:srgbClr val="D4D4D4"/>
                </a:solidFill>
                <a:effectLst/>
                <a:latin typeface="Consolas" panose="020B0609020204030204" pitchFamily="49" charset="0"/>
              </a:rPr>
              <a:t>@</a:t>
            </a:r>
            <a:r>
              <a:rPr lang="es-ES" sz="800" b="0" dirty="0">
                <a:solidFill>
                  <a:srgbClr val="4EC9B0"/>
                </a:solidFill>
                <a:effectLst/>
                <a:latin typeface="Consolas" panose="020B0609020204030204" pitchFamily="49" charset="0"/>
              </a:rPr>
              <a:t>Injectable</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providedIn</a:t>
            </a:r>
            <a:r>
              <a:rPr lang="es-ES" sz="800" b="0" dirty="0">
                <a:solidFill>
                  <a:srgbClr val="9CDCFE"/>
                </a:solidFill>
                <a:effectLst/>
                <a:latin typeface="Consolas" panose="020B0609020204030204" pitchFamily="49" charset="0"/>
              </a:rPr>
              <a:t>:</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t>
            </a:r>
            <a:r>
              <a:rPr lang="es-ES" sz="800" b="0" dirty="0" err="1">
                <a:solidFill>
                  <a:srgbClr val="CE9178"/>
                </a:solidFill>
                <a:effectLst/>
                <a:latin typeface="Consolas" panose="020B0609020204030204" pitchFamily="49" charset="0"/>
              </a:rPr>
              <a:t>root</a:t>
            </a:r>
            <a:r>
              <a:rPr lang="es-ES" sz="800" b="0" dirty="0">
                <a:solidFill>
                  <a:srgbClr val="CE9178"/>
                </a:solidFill>
                <a:effectLst/>
                <a:latin typeface="Consolas" panose="020B0609020204030204" pitchFamily="49" charset="0"/>
              </a:rPr>
              <a:t>'</a:t>
            </a:r>
            <a:endParaRPr lang="es-ES" sz="800" b="0" dirty="0">
              <a:solidFill>
                <a:srgbClr val="D4D4D4"/>
              </a:solidFill>
              <a:effectLst/>
              <a:latin typeface="Consolas" panose="020B0609020204030204" pitchFamily="49" charset="0"/>
            </a:endParaRPr>
          </a:p>
          <a:p>
            <a:pPr marL="0" indent="0">
              <a:buNone/>
            </a:pPr>
            <a:r>
              <a:rPr lang="es-ES" sz="800" b="0" dirty="0">
                <a:solidFill>
                  <a:srgbClr val="D4D4D4"/>
                </a:solidFill>
                <a:effectLst/>
                <a:latin typeface="Consolas" panose="020B0609020204030204" pitchFamily="49" charset="0"/>
              </a:rPr>
              <a:t>})</a:t>
            </a:r>
          </a:p>
          <a:p>
            <a:pPr marL="0" indent="0">
              <a:buNone/>
            </a:pPr>
            <a:r>
              <a:rPr lang="es-ES" sz="800" b="0" dirty="0" err="1">
                <a:solidFill>
                  <a:srgbClr val="C586C0"/>
                </a:solidFill>
                <a:effectLst/>
                <a:latin typeface="Consolas" panose="020B0609020204030204" pitchFamily="49" charset="0"/>
              </a:rPr>
              <a:t>export</a:t>
            </a:r>
            <a:r>
              <a:rPr lang="es-ES" sz="800" b="0" dirty="0">
                <a:solidFill>
                  <a:srgbClr val="D4D4D4"/>
                </a:solidFill>
                <a:effectLst/>
                <a:latin typeface="Consolas" panose="020B0609020204030204" pitchFamily="49" charset="0"/>
              </a:rPr>
              <a:t> </a:t>
            </a:r>
            <a:r>
              <a:rPr lang="es-ES" sz="800" b="0" dirty="0" err="1">
                <a:solidFill>
                  <a:srgbClr val="569CD6"/>
                </a:solidFill>
                <a:effectLst/>
                <a:latin typeface="Consolas" panose="020B0609020204030204" pitchFamily="49" charset="0"/>
              </a:rPr>
              <a:t>class</a:t>
            </a:r>
            <a:r>
              <a:rPr lang="es-ES" sz="800" b="0" dirty="0">
                <a:solidFill>
                  <a:srgbClr val="D4D4D4"/>
                </a:solidFill>
                <a:effectLst/>
                <a:latin typeface="Consolas" panose="020B0609020204030204" pitchFamily="49" charset="0"/>
              </a:rPr>
              <a:t> </a:t>
            </a:r>
            <a:r>
              <a:rPr lang="es-ES" sz="800" b="0" dirty="0" err="1">
                <a:solidFill>
                  <a:srgbClr val="4EC9B0"/>
                </a:solidFill>
                <a:effectLst/>
                <a:latin typeface="Consolas" panose="020B0609020204030204" pitchFamily="49" charset="0"/>
              </a:rPr>
              <a:t>ContactService</a:t>
            </a:r>
            <a:r>
              <a:rPr lang="es-ES" sz="800" b="0" dirty="0">
                <a:solidFill>
                  <a:srgbClr val="D4D4D4"/>
                </a:solidFill>
                <a:effectLst/>
                <a:latin typeface="Consolas" panose="020B0609020204030204" pitchFamily="49" charset="0"/>
              </a:rPr>
              <a:t> {</a:t>
            </a:r>
            <a:br>
              <a:rPr lang="es-ES" sz="800" b="0" dirty="0">
                <a:solidFill>
                  <a:srgbClr val="D4D4D4"/>
                </a:solidFill>
                <a:effectLst/>
                <a:latin typeface="Consolas" panose="020B0609020204030204" pitchFamily="49" charset="0"/>
              </a:rPr>
            </a:br>
            <a:r>
              <a:rPr lang="es-ES" sz="800" b="0" dirty="0">
                <a:solidFill>
                  <a:srgbClr val="D4D4D4"/>
                </a:solidFill>
                <a:effectLst/>
                <a:latin typeface="Consolas" panose="020B0609020204030204" pitchFamily="49" charset="0"/>
              </a:rPr>
              <a:t>  </a:t>
            </a:r>
            <a:r>
              <a:rPr lang="es-ES" sz="800" b="0" dirty="0">
                <a:solidFill>
                  <a:srgbClr val="569CD6"/>
                </a:solidFill>
                <a:effectLst/>
                <a:latin typeface="Consolas" panose="020B0609020204030204" pitchFamily="49" charset="0"/>
              </a:rPr>
              <a:t>constructor</a:t>
            </a:r>
            <a:r>
              <a:rPr lang="es-ES" sz="800" b="0" dirty="0">
                <a:solidFill>
                  <a:srgbClr val="D4D4D4"/>
                </a:solidFill>
                <a:effectLst/>
                <a:latin typeface="Consolas" panose="020B0609020204030204" pitchFamily="49" charset="0"/>
              </a:rPr>
              <a:t>(</a:t>
            </a:r>
            <a:r>
              <a:rPr lang="es-ES" sz="800" b="0" dirty="0" err="1">
                <a:solidFill>
                  <a:srgbClr val="569CD6"/>
                </a:solidFill>
                <a:effectLst/>
                <a:latin typeface="Consolas" panose="020B0609020204030204" pitchFamily="49" charset="0"/>
              </a:rPr>
              <a:t>private</a:t>
            </a:r>
            <a:r>
              <a:rPr lang="es-ES" sz="800" b="0" dirty="0">
                <a:solidFill>
                  <a:srgbClr val="D4D4D4"/>
                </a:solidFill>
                <a:effectLst/>
                <a:latin typeface="Consolas" panose="020B0609020204030204" pitchFamily="49" charset="0"/>
              </a:rPr>
              <a:t> </a:t>
            </a:r>
            <a:r>
              <a:rPr lang="es-ES" sz="800" b="0" dirty="0">
                <a:solidFill>
                  <a:srgbClr val="9CDCFE"/>
                </a:solidFill>
                <a:effectLst/>
                <a:latin typeface="Consolas" panose="020B0609020204030204" pitchFamily="49" charset="0"/>
              </a:rPr>
              <a:t>http</a:t>
            </a:r>
            <a:r>
              <a:rPr lang="es-ES" sz="800" b="0" dirty="0">
                <a:solidFill>
                  <a:srgbClr val="D4D4D4"/>
                </a:solidFill>
                <a:effectLst/>
                <a:latin typeface="Consolas" panose="020B0609020204030204" pitchFamily="49" charset="0"/>
              </a:rPr>
              <a:t>: </a:t>
            </a:r>
            <a:r>
              <a:rPr lang="es-ES" sz="800" b="0" dirty="0" err="1">
                <a:solidFill>
                  <a:srgbClr val="4EC9B0"/>
                </a:solidFill>
                <a:effectLst/>
                <a:latin typeface="Consolas" panose="020B0609020204030204" pitchFamily="49" charset="0"/>
              </a:rPr>
              <a:t>HttpClient</a:t>
            </a:r>
            <a:r>
              <a:rPr lang="es-ES" sz="800" b="0" dirty="0">
                <a:solidFill>
                  <a:srgbClr val="D4D4D4"/>
                </a:solidFill>
                <a:effectLst/>
                <a:latin typeface="Consolas" panose="020B0609020204030204" pitchFamily="49" charset="0"/>
              </a:rPr>
              <a:t>) { }</a:t>
            </a:r>
            <a:br>
              <a:rPr lang="es-ES" sz="800" b="0" dirty="0">
                <a:solidFill>
                  <a:srgbClr val="D4D4D4"/>
                </a:solidFill>
                <a:effectLst/>
                <a:latin typeface="Consolas" panose="020B0609020204030204" pitchFamily="49" charset="0"/>
              </a:rPr>
            </a:br>
            <a:r>
              <a:rPr lang="es-ES" sz="800" b="0" dirty="0">
                <a:solidFill>
                  <a:srgbClr val="D4D4D4"/>
                </a:solidFill>
                <a:effectLst/>
                <a:latin typeface="Consolas" panose="020B0609020204030204" pitchFamily="49" charset="0"/>
              </a:rPr>
              <a:t>  </a:t>
            </a:r>
            <a:r>
              <a:rPr lang="es-ES" sz="800" b="0" dirty="0" err="1">
                <a:solidFill>
                  <a:srgbClr val="DCDCAA"/>
                </a:solidFill>
                <a:effectLst/>
                <a:latin typeface="Consolas" panose="020B0609020204030204" pitchFamily="49" charset="0"/>
              </a:rPr>
              <a:t>getAllContacts</a:t>
            </a: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C586C0"/>
                </a:solidFill>
                <a:effectLst/>
                <a:latin typeface="Consolas" panose="020B0609020204030204" pitchFamily="49" charset="0"/>
              </a:rPr>
              <a:t>return</a:t>
            </a:r>
            <a:r>
              <a:rPr lang="es-ES" sz="800" b="0" dirty="0">
                <a:solidFill>
                  <a:srgbClr val="D4D4D4"/>
                </a:solidFill>
                <a:effectLst/>
                <a:latin typeface="Consolas" panose="020B0609020204030204" pitchFamily="49" charset="0"/>
              </a:rPr>
              <a:t> </a:t>
            </a:r>
            <a:r>
              <a:rPr lang="es-ES" sz="800" b="0" dirty="0" err="1">
                <a:solidFill>
                  <a:srgbClr val="569CD6"/>
                </a:solidFill>
                <a:effectLst/>
                <a:latin typeface="Consolas" panose="020B0609020204030204" pitchFamily="49" charset="0"/>
              </a:rPr>
              <a:t>this</a:t>
            </a:r>
            <a:r>
              <a:rPr lang="es-ES" sz="800" b="0" dirty="0" err="1">
                <a:solidFill>
                  <a:srgbClr val="D4D4D4"/>
                </a:solidFill>
                <a:effectLst/>
                <a:latin typeface="Consolas" panose="020B0609020204030204" pitchFamily="49" charset="0"/>
              </a:rPr>
              <a:t>.</a:t>
            </a:r>
            <a:r>
              <a:rPr lang="es-ES" sz="800" b="0" dirty="0" err="1">
                <a:solidFill>
                  <a:srgbClr val="9CDCFE"/>
                </a:solidFill>
                <a:effectLst/>
                <a:latin typeface="Consolas" panose="020B0609020204030204" pitchFamily="49" charset="0"/>
              </a:rPr>
              <a:t>http</a:t>
            </a:r>
            <a:r>
              <a:rPr lang="es-ES" sz="800" b="0" dirty="0" err="1">
                <a:solidFill>
                  <a:srgbClr val="D4D4D4"/>
                </a:solidFill>
                <a:effectLst/>
                <a:latin typeface="Consolas" panose="020B0609020204030204" pitchFamily="49" charset="0"/>
              </a:rPr>
              <a:t>.</a:t>
            </a:r>
            <a:r>
              <a:rPr lang="es-ES" sz="800" b="0" dirty="0" err="1">
                <a:solidFill>
                  <a:srgbClr val="DCDCAA"/>
                </a:solidFill>
                <a:effectLst/>
                <a:latin typeface="Consolas" panose="020B0609020204030204" pitchFamily="49" charset="0"/>
              </a:rPr>
              <a:t>get</a:t>
            </a:r>
            <a:r>
              <a:rPr lang="es-ES" sz="800" b="0" dirty="0">
                <a:solidFill>
                  <a:srgbClr val="D4D4D4"/>
                </a:solidFill>
                <a:effectLst/>
                <a:latin typeface="Consolas" panose="020B0609020204030204" pitchFamily="49" charset="0"/>
              </a:rPr>
              <a:t>&lt;</a:t>
            </a:r>
            <a:r>
              <a:rPr lang="es-ES" sz="800" b="0" dirty="0" err="1">
                <a:solidFill>
                  <a:srgbClr val="4EC9B0"/>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[]&gt;(</a:t>
            </a:r>
            <a:r>
              <a:rPr lang="es-ES" sz="800" b="0" dirty="0">
                <a:solidFill>
                  <a:srgbClr val="CE9178"/>
                </a:solidFill>
                <a:effectLst/>
                <a:latin typeface="Consolas" panose="020B0609020204030204" pitchFamily="49" charset="0"/>
              </a:rPr>
              <a:t>'/api/</a:t>
            </a:r>
            <a:r>
              <a:rPr lang="es-ES" sz="800" b="0" dirty="0" err="1">
                <a:solidFill>
                  <a:srgbClr val="CE9178"/>
                </a:solidFill>
                <a:effectLst/>
                <a:latin typeface="Consolas" panose="020B0609020204030204" pitchFamily="49" charset="0"/>
              </a:rPr>
              <a:t>people</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DCDCAA"/>
                </a:solidFill>
                <a:effectLst/>
                <a:latin typeface="Consolas" panose="020B0609020204030204" pitchFamily="49" charset="0"/>
              </a:rPr>
              <a:t>newContact</a:t>
            </a:r>
            <a:r>
              <a:rPr lang="es-ES" sz="800" b="0" dirty="0">
                <a:solidFill>
                  <a:srgbClr val="D4D4D4"/>
                </a:solidFill>
                <a:effectLst/>
                <a:latin typeface="Consolas" panose="020B0609020204030204" pitchFamily="49" charset="0"/>
              </a:rPr>
              <a:t>(</a:t>
            </a:r>
            <a:r>
              <a:rPr lang="es-ES" sz="800" b="0" dirty="0" err="1">
                <a:solidFill>
                  <a:srgbClr val="9CDCFE"/>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 </a:t>
            </a:r>
            <a:r>
              <a:rPr lang="es-ES" sz="800" b="0" dirty="0" err="1">
                <a:solidFill>
                  <a:srgbClr val="4EC9B0"/>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C586C0"/>
                </a:solidFill>
                <a:effectLst/>
                <a:latin typeface="Consolas" panose="020B0609020204030204" pitchFamily="49" charset="0"/>
              </a:rPr>
              <a:t>return</a:t>
            </a:r>
            <a:r>
              <a:rPr lang="es-ES" sz="800" b="0" dirty="0">
                <a:solidFill>
                  <a:srgbClr val="D4D4D4"/>
                </a:solidFill>
                <a:effectLst/>
                <a:latin typeface="Consolas" panose="020B0609020204030204" pitchFamily="49" charset="0"/>
              </a:rPr>
              <a:t> </a:t>
            </a:r>
            <a:r>
              <a:rPr lang="es-ES" sz="800" b="0" dirty="0" err="1">
                <a:solidFill>
                  <a:srgbClr val="569CD6"/>
                </a:solidFill>
                <a:effectLst/>
                <a:latin typeface="Consolas" panose="020B0609020204030204" pitchFamily="49" charset="0"/>
              </a:rPr>
              <a:t>this</a:t>
            </a:r>
            <a:r>
              <a:rPr lang="es-ES" sz="800" b="0" dirty="0" err="1">
                <a:solidFill>
                  <a:srgbClr val="D4D4D4"/>
                </a:solidFill>
                <a:effectLst/>
                <a:latin typeface="Consolas" panose="020B0609020204030204" pitchFamily="49" charset="0"/>
              </a:rPr>
              <a:t>.</a:t>
            </a:r>
            <a:r>
              <a:rPr lang="es-ES" sz="800" b="0" dirty="0" err="1">
                <a:solidFill>
                  <a:srgbClr val="9CDCFE"/>
                </a:solidFill>
                <a:effectLst/>
                <a:latin typeface="Consolas" panose="020B0609020204030204" pitchFamily="49" charset="0"/>
              </a:rPr>
              <a:t>http</a:t>
            </a:r>
            <a:r>
              <a:rPr lang="es-ES" sz="800" b="0" dirty="0" err="1">
                <a:solidFill>
                  <a:srgbClr val="D4D4D4"/>
                </a:solidFill>
                <a:effectLst/>
                <a:latin typeface="Consolas" panose="020B0609020204030204" pitchFamily="49" charset="0"/>
              </a:rPr>
              <a:t>.</a:t>
            </a:r>
            <a:r>
              <a:rPr lang="es-ES" sz="800" b="0" dirty="0" err="1">
                <a:solidFill>
                  <a:srgbClr val="DCDCAA"/>
                </a:solidFill>
                <a:effectLst/>
                <a:latin typeface="Consolas" panose="020B0609020204030204" pitchFamily="49" charset="0"/>
              </a:rPr>
              <a:t>post</a:t>
            </a:r>
            <a:r>
              <a:rPr lang="es-ES" sz="800" b="0" dirty="0">
                <a:solidFill>
                  <a:srgbClr val="D4D4D4"/>
                </a:solidFill>
                <a:effectLst/>
                <a:latin typeface="Consolas" panose="020B0609020204030204" pitchFamily="49" charset="0"/>
              </a:rPr>
              <a:t>&lt;</a:t>
            </a:r>
            <a:r>
              <a:rPr lang="es-ES" sz="800" b="0" dirty="0" err="1">
                <a:solidFill>
                  <a:srgbClr val="4EC9B0"/>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&gt;(</a:t>
            </a:r>
            <a:r>
              <a:rPr lang="es-ES" sz="800" b="0" dirty="0">
                <a:solidFill>
                  <a:srgbClr val="CE9178"/>
                </a:solidFill>
                <a:effectLst/>
                <a:latin typeface="Consolas" panose="020B0609020204030204" pitchFamily="49" charset="0"/>
              </a:rPr>
              <a:t>'/api/</a:t>
            </a:r>
            <a:r>
              <a:rPr lang="es-ES" sz="800" b="0" dirty="0" err="1">
                <a:solidFill>
                  <a:srgbClr val="CE9178"/>
                </a:solidFill>
                <a:effectLst/>
                <a:latin typeface="Consolas" panose="020B0609020204030204" pitchFamily="49" charset="0"/>
              </a:rPr>
              <a:t>people</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DCDCAA"/>
                </a:solidFill>
                <a:effectLst/>
                <a:latin typeface="Consolas" panose="020B0609020204030204" pitchFamily="49" charset="0"/>
              </a:rPr>
              <a:t>updateContact</a:t>
            </a:r>
            <a:r>
              <a:rPr lang="es-ES" sz="800" b="0" dirty="0">
                <a:solidFill>
                  <a:srgbClr val="D4D4D4"/>
                </a:solidFill>
                <a:effectLst/>
                <a:latin typeface="Consolas" panose="020B0609020204030204" pitchFamily="49" charset="0"/>
              </a:rPr>
              <a:t>(</a:t>
            </a:r>
            <a:r>
              <a:rPr lang="es-ES" sz="800" b="0" dirty="0" err="1">
                <a:solidFill>
                  <a:srgbClr val="9CDCFE"/>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 </a:t>
            </a:r>
            <a:r>
              <a:rPr lang="es-ES" sz="800" b="0" dirty="0" err="1">
                <a:solidFill>
                  <a:srgbClr val="4EC9B0"/>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C586C0"/>
                </a:solidFill>
                <a:effectLst/>
                <a:latin typeface="Consolas" panose="020B0609020204030204" pitchFamily="49" charset="0"/>
              </a:rPr>
              <a:t>return</a:t>
            </a:r>
            <a:r>
              <a:rPr lang="es-ES" sz="800" b="0" dirty="0">
                <a:solidFill>
                  <a:srgbClr val="D4D4D4"/>
                </a:solidFill>
                <a:effectLst/>
                <a:latin typeface="Consolas" panose="020B0609020204030204" pitchFamily="49" charset="0"/>
              </a:rPr>
              <a:t> </a:t>
            </a:r>
            <a:r>
              <a:rPr lang="es-ES" sz="800" b="0" dirty="0" err="1">
                <a:solidFill>
                  <a:srgbClr val="569CD6"/>
                </a:solidFill>
                <a:effectLst/>
                <a:latin typeface="Consolas" panose="020B0609020204030204" pitchFamily="49" charset="0"/>
              </a:rPr>
              <a:t>this</a:t>
            </a:r>
            <a:r>
              <a:rPr lang="es-ES" sz="800" b="0" dirty="0" err="1">
                <a:solidFill>
                  <a:srgbClr val="D4D4D4"/>
                </a:solidFill>
                <a:effectLst/>
                <a:latin typeface="Consolas" panose="020B0609020204030204" pitchFamily="49" charset="0"/>
              </a:rPr>
              <a:t>.</a:t>
            </a:r>
            <a:r>
              <a:rPr lang="es-ES" sz="800" b="0" dirty="0" err="1">
                <a:solidFill>
                  <a:srgbClr val="9CDCFE"/>
                </a:solidFill>
                <a:effectLst/>
                <a:latin typeface="Consolas" panose="020B0609020204030204" pitchFamily="49" charset="0"/>
              </a:rPr>
              <a:t>http</a:t>
            </a:r>
            <a:r>
              <a:rPr lang="es-ES" sz="800" b="0" dirty="0" err="1">
                <a:solidFill>
                  <a:srgbClr val="D4D4D4"/>
                </a:solidFill>
                <a:effectLst/>
                <a:latin typeface="Consolas" panose="020B0609020204030204" pitchFamily="49" charset="0"/>
              </a:rPr>
              <a:t>.</a:t>
            </a:r>
            <a:r>
              <a:rPr lang="es-ES" sz="800" b="0" dirty="0" err="1">
                <a:solidFill>
                  <a:srgbClr val="DCDCAA"/>
                </a:solidFill>
                <a:effectLst/>
                <a:latin typeface="Consolas" panose="020B0609020204030204" pitchFamily="49" charset="0"/>
              </a:rPr>
              <a:t>put</a:t>
            </a:r>
            <a:r>
              <a:rPr lang="es-ES" sz="800" b="0" dirty="0">
                <a:solidFill>
                  <a:srgbClr val="D4D4D4"/>
                </a:solidFill>
                <a:effectLst/>
                <a:latin typeface="Consolas" panose="020B0609020204030204" pitchFamily="49" charset="0"/>
              </a:rPr>
              <a:t>&lt;</a:t>
            </a:r>
            <a:r>
              <a:rPr lang="es-ES" sz="800" b="0" dirty="0" err="1">
                <a:solidFill>
                  <a:srgbClr val="4EC9B0"/>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&gt;(</a:t>
            </a:r>
            <a:r>
              <a:rPr lang="es-ES" sz="800" b="0" dirty="0">
                <a:solidFill>
                  <a:srgbClr val="CE9178"/>
                </a:solidFill>
                <a:effectLst/>
                <a:latin typeface="Consolas" panose="020B0609020204030204" pitchFamily="49" charset="0"/>
              </a:rPr>
              <a:t>'/api/</a:t>
            </a:r>
            <a:r>
              <a:rPr lang="es-ES" sz="800" b="0" dirty="0" err="1">
                <a:solidFill>
                  <a:srgbClr val="CE9178"/>
                </a:solidFill>
                <a:effectLst/>
                <a:latin typeface="Consolas" panose="020B0609020204030204" pitchFamily="49" charset="0"/>
              </a:rPr>
              <a:t>people</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contact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2750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CC3E7E67-0DE5-4A06-8602-0113FC2C3FB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2" name="Objekt 1" hidden="1">
                        <a:extLst>
                          <a:ext uri="{FF2B5EF4-FFF2-40B4-BE49-F238E27FC236}">
                            <a16:creationId xmlns:a16="http://schemas.microsoft.com/office/drawing/2014/main" id="{CC3E7E67-0DE5-4A06-8602-0113FC2C3FB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4AEBB21F-1F74-482A-A49E-AF7EDBEAB249}"/>
              </a:ext>
            </a:extLst>
          </p:cNvPr>
          <p:cNvSpPr>
            <a:spLocks noGrp="1"/>
          </p:cNvSpPr>
          <p:nvPr>
            <p:ph type="body" sz="quarter" idx="15"/>
          </p:nvPr>
        </p:nvSpPr>
        <p:spPr>
          <a:xfrm>
            <a:off x="982662" y="3027095"/>
            <a:ext cx="7186612" cy="923330"/>
          </a:xfrm>
        </p:spPr>
        <p:txBody>
          <a:bodyPr/>
          <a:lstStyle/>
          <a:p>
            <a:r>
              <a:rPr lang="en-GB" dirty="0"/>
              <a:t>GFT </a:t>
            </a:r>
            <a:r>
              <a:rPr lang="en-GB" dirty="0" err="1"/>
              <a:t>Valenia</a:t>
            </a:r>
            <a:br>
              <a:rPr lang="en-GB" dirty="0"/>
            </a:br>
            <a:r>
              <a:rPr lang="en-GB" dirty="0"/>
              <a:t>Adrián Martín Garcia Císcar</a:t>
            </a:r>
            <a:endParaRPr lang="de-DE" dirty="0"/>
          </a:p>
          <a:p>
            <a:pPr lvl="0"/>
            <a:r>
              <a:rPr lang="en-GB" dirty="0"/>
              <a:t>Technical Lead </a:t>
            </a:r>
            <a:r>
              <a:rPr lang="en-GB" dirty="0" err="1"/>
              <a:t>FrontEnd</a:t>
            </a:r>
            <a:endParaRPr lang="en-GB" dirty="0"/>
          </a:p>
          <a:p>
            <a:pPr lvl="0"/>
            <a:r>
              <a:rPr lang="en-GB" dirty="0"/>
              <a:t>Adrian.Garcia-Ciscar@gft.com</a:t>
            </a:r>
          </a:p>
          <a:p>
            <a:endParaRPr lang="de-DE" dirty="0"/>
          </a:p>
        </p:txBody>
      </p:sp>
    </p:spTree>
    <p:custDataLst>
      <p:tags r:id="rId1"/>
    </p:custDataLst>
    <p:extLst>
      <p:ext uri="{BB962C8B-B14F-4D97-AF65-F5344CB8AC3E}">
        <p14:creationId xmlns:p14="http://schemas.microsoft.com/office/powerpoint/2010/main" val="4269755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D575-90BA-4E9D-A5F9-EFE4B6C8E6A8}"/>
              </a:ext>
            </a:extLst>
          </p:cNvPr>
          <p:cNvSpPr>
            <a:spLocks noGrp="1"/>
          </p:cNvSpPr>
          <p:nvPr>
            <p:ph type="title"/>
          </p:nvPr>
        </p:nvSpPr>
        <p:spPr>
          <a:xfrm>
            <a:off x="978102" y="630238"/>
            <a:ext cx="7185713" cy="553998"/>
          </a:xfrm>
        </p:spPr>
        <p:txBody>
          <a:bodyPr/>
          <a:lstStyle/>
          <a:p>
            <a:r>
              <a:rPr lang="es-ES" dirty="0"/>
              <a:t>9 - Formularios reactivos - </a:t>
            </a:r>
            <a:r>
              <a:rPr lang="es-ES" dirty="0" err="1"/>
              <a:t>ReactiveFormsModule</a:t>
            </a:r>
            <a:r>
              <a:rPr lang="es-ES" dirty="0"/>
              <a:t>, </a:t>
            </a:r>
            <a:r>
              <a:rPr lang="es-ES" dirty="0" err="1"/>
              <a:t>FormControl</a:t>
            </a:r>
            <a:r>
              <a:rPr lang="es-ES" dirty="0"/>
              <a:t>, </a:t>
            </a:r>
            <a:r>
              <a:rPr lang="es-ES" dirty="0" err="1"/>
              <a:t>FormGroup</a:t>
            </a:r>
            <a:r>
              <a:rPr lang="es-ES" dirty="0"/>
              <a:t>, </a:t>
            </a:r>
          </a:p>
        </p:txBody>
      </p:sp>
      <p:sp>
        <p:nvSpPr>
          <p:cNvPr id="3" name="Date Placeholder 2">
            <a:extLst>
              <a:ext uri="{FF2B5EF4-FFF2-40B4-BE49-F238E27FC236}">
                <a16:creationId xmlns:a16="http://schemas.microsoft.com/office/drawing/2014/main" id="{92A30B19-12C2-4A52-B4E7-71114F99A6B4}"/>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0C180736-AD5A-482A-B931-38B3C83A4EB7}"/>
              </a:ext>
            </a:extLst>
          </p:cNvPr>
          <p:cNvSpPr>
            <a:spLocks noGrp="1"/>
          </p:cNvSpPr>
          <p:nvPr>
            <p:ph type="body" sz="quarter" idx="10"/>
          </p:nvPr>
        </p:nvSpPr>
        <p:spPr>
          <a:xfrm>
            <a:off x="978102" y="1263728"/>
            <a:ext cx="7191375" cy="2363724"/>
          </a:xfrm>
        </p:spPr>
        <p:txBody>
          <a:bodyPr/>
          <a:lstStyle/>
          <a:p>
            <a:r>
              <a:rPr lang="es-ES" dirty="0"/>
              <a:t>Para trabajar con formularios reactivos necesitamos importar la clase '</a:t>
            </a:r>
            <a:r>
              <a:rPr lang="es-ES" dirty="0" err="1"/>
              <a:t>ReactiveFormsModule</a:t>
            </a:r>
            <a:r>
              <a:rPr lang="es-ES" dirty="0"/>
              <a:t>' en nuestro archivo </a:t>
            </a:r>
            <a:r>
              <a:rPr lang="es-ES" dirty="0" err="1"/>
              <a:t>app.module.ts</a:t>
            </a:r>
            <a:r>
              <a:rPr lang="es-ES" dirty="0"/>
              <a:t> y crear un objeto de la clase </a:t>
            </a:r>
            <a:r>
              <a:rPr lang="es-ES" dirty="0" err="1"/>
              <a:t>FormControl</a:t>
            </a:r>
            <a:r>
              <a:rPr lang="es-ES" dirty="0"/>
              <a:t> por cada control visual que contendrá nuestro formulario.</a:t>
            </a:r>
          </a:p>
          <a:p>
            <a:r>
              <a:rPr lang="es-ES" b="0" i="0" dirty="0">
                <a:solidFill>
                  <a:srgbClr val="333333"/>
                </a:solidFill>
                <a:effectLst/>
                <a:latin typeface="Arial" panose="020B0604020202020204" pitchFamily="34" charset="0"/>
              </a:rPr>
              <a:t>Si tenemos un solo control de entrada de datos podemos como en el concepto anterior definir únicamente un objeto de la clase </a:t>
            </a:r>
            <a:r>
              <a:rPr lang="es-ES" b="0" i="0" dirty="0" err="1">
                <a:solidFill>
                  <a:srgbClr val="333333"/>
                </a:solidFill>
                <a:effectLst/>
                <a:latin typeface="Arial" panose="020B0604020202020204" pitchFamily="34" charset="0"/>
              </a:rPr>
              <a:t>FormControl</a:t>
            </a:r>
            <a:r>
              <a:rPr lang="es-ES" b="0" i="0" dirty="0">
                <a:solidFill>
                  <a:srgbClr val="333333"/>
                </a:solidFill>
                <a:effectLst/>
                <a:latin typeface="Arial" panose="020B0604020202020204" pitchFamily="34" charset="0"/>
              </a:rPr>
              <a:t>, pero un formulario que contiene un conjunto de controles la manera más efectiva es agruparlos definiendo un objeto de tipo </a:t>
            </a:r>
            <a:r>
              <a:rPr lang="es-ES" b="0" i="0" dirty="0" err="1">
                <a:solidFill>
                  <a:srgbClr val="333333"/>
                </a:solidFill>
                <a:effectLst/>
                <a:latin typeface="Arial" panose="020B0604020202020204" pitchFamily="34" charset="0"/>
              </a:rPr>
              <a:t>FormGroup</a:t>
            </a:r>
            <a:r>
              <a:rPr lang="es-ES" b="0" i="0" dirty="0">
                <a:solidFill>
                  <a:srgbClr val="333333"/>
                </a:solidFill>
                <a:effectLst/>
                <a:latin typeface="Arial" panose="020B0604020202020204" pitchFamily="34" charset="0"/>
              </a:rPr>
              <a:t>.</a:t>
            </a:r>
            <a:endParaRPr lang="es-ES" dirty="0">
              <a:solidFill>
                <a:srgbClr val="333333"/>
              </a:solidFill>
              <a:latin typeface="Arial" panose="020B0604020202020204" pitchFamily="34" charset="0"/>
            </a:endParaRPr>
          </a:p>
          <a:p>
            <a:r>
              <a:rPr lang="es-ES" dirty="0"/>
              <a:t>Importamos ahora las clases </a:t>
            </a:r>
            <a:r>
              <a:rPr lang="es-ES" dirty="0" err="1"/>
              <a:t>FormControl</a:t>
            </a:r>
            <a:r>
              <a:rPr lang="es-ES" dirty="0"/>
              <a:t> y </a:t>
            </a:r>
            <a:r>
              <a:rPr lang="es-ES" dirty="0" err="1"/>
              <a:t>FormGroup</a:t>
            </a:r>
            <a:r>
              <a:rPr lang="es-ES" dirty="0"/>
              <a:t>:</a:t>
            </a:r>
          </a:p>
          <a:p>
            <a:r>
              <a:rPr lang="es-ES" dirty="0"/>
              <a:t>Creamos un objeto de la clase </a:t>
            </a:r>
            <a:r>
              <a:rPr lang="es-ES" dirty="0" err="1"/>
              <a:t>FormGroup</a:t>
            </a:r>
            <a:r>
              <a:rPr lang="es-ES" dirty="0"/>
              <a:t> y le pasamos al constructor del mismo un objeto literal con la creación de un objeto de la clase </a:t>
            </a:r>
            <a:r>
              <a:rPr lang="es-ES" dirty="0" err="1"/>
              <a:t>FormControl</a:t>
            </a:r>
            <a:r>
              <a:rPr lang="es-ES" dirty="0"/>
              <a:t> por cada control visual de la vista</a:t>
            </a:r>
          </a:p>
        </p:txBody>
      </p:sp>
    </p:spTree>
    <p:extLst>
      <p:ext uri="{BB962C8B-B14F-4D97-AF65-F5344CB8AC3E}">
        <p14:creationId xmlns:p14="http://schemas.microsoft.com/office/powerpoint/2010/main" val="309194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D575-90BA-4E9D-A5F9-EFE4B6C8E6A8}"/>
              </a:ext>
            </a:extLst>
          </p:cNvPr>
          <p:cNvSpPr>
            <a:spLocks noGrp="1"/>
          </p:cNvSpPr>
          <p:nvPr>
            <p:ph type="title"/>
          </p:nvPr>
        </p:nvSpPr>
        <p:spPr>
          <a:xfrm>
            <a:off x="978102" y="630238"/>
            <a:ext cx="7185713" cy="553998"/>
          </a:xfrm>
        </p:spPr>
        <p:txBody>
          <a:bodyPr/>
          <a:lstStyle/>
          <a:p>
            <a:r>
              <a:rPr lang="es-ES" dirty="0"/>
              <a:t>9 - Formularios reactivos - </a:t>
            </a:r>
            <a:r>
              <a:rPr lang="es-ES" dirty="0" err="1"/>
              <a:t>ReactiveFormsModule</a:t>
            </a:r>
            <a:r>
              <a:rPr lang="es-ES" dirty="0"/>
              <a:t>, </a:t>
            </a:r>
            <a:r>
              <a:rPr lang="es-ES" dirty="0" err="1"/>
              <a:t>FormControl</a:t>
            </a:r>
            <a:r>
              <a:rPr lang="es-ES" dirty="0"/>
              <a:t>, </a:t>
            </a:r>
            <a:r>
              <a:rPr lang="es-ES" dirty="0" err="1"/>
              <a:t>FormGroup</a:t>
            </a:r>
            <a:r>
              <a:rPr lang="es-ES" dirty="0"/>
              <a:t>, </a:t>
            </a:r>
          </a:p>
        </p:txBody>
      </p:sp>
      <p:sp>
        <p:nvSpPr>
          <p:cNvPr id="3" name="Date Placeholder 2">
            <a:extLst>
              <a:ext uri="{FF2B5EF4-FFF2-40B4-BE49-F238E27FC236}">
                <a16:creationId xmlns:a16="http://schemas.microsoft.com/office/drawing/2014/main" id="{92A30B19-12C2-4A52-B4E7-71114F99A6B4}"/>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0C180736-AD5A-482A-B931-38B3C83A4EB7}"/>
              </a:ext>
            </a:extLst>
          </p:cNvPr>
          <p:cNvSpPr>
            <a:spLocks noGrp="1"/>
          </p:cNvSpPr>
          <p:nvPr>
            <p:ph type="body" sz="quarter" idx="10"/>
          </p:nvPr>
        </p:nvSpPr>
        <p:spPr>
          <a:xfrm>
            <a:off x="978102" y="1263728"/>
            <a:ext cx="7191375" cy="2052870"/>
          </a:xfrm>
        </p:spPr>
        <p:txBody>
          <a:bodyPr/>
          <a:lstStyle/>
          <a:p>
            <a:r>
              <a:rPr lang="es-ES" dirty="0"/>
              <a:t>Podemos pasar a cada constructor el valor inicial que tenga el control visual, en nuestro caso hemos pasado </a:t>
            </a:r>
            <a:r>
              <a:rPr lang="es-ES" dirty="0" err="1"/>
              <a:t>string</a:t>
            </a:r>
            <a:r>
              <a:rPr lang="es-ES" dirty="0"/>
              <a:t> vacíos.</a:t>
            </a:r>
          </a:p>
          <a:p>
            <a:r>
              <a:rPr lang="es-ES" dirty="0"/>
              <a:t>En la vista agrupamos todos los controles mediante la etiqueta '</a:t>
            </a:r>
            <a:r>
              <a:rPr lang="es-ES" dirty="0" err="1"/>
              <a:t>form</a:t>
            </a:r>
            <a:r>
              <a:rPr lang="es-ES" dirty="0"/>
              <a:t>' y definimos la directiva [</a:t>
            </a:r>
            <a:r>
              <a:rPr lang="es-ES" dirty="0" err="1"/>
              <a:t>formGroup</a:t>
            </a:r>
            <a:r>
              <a:rPr lang="es-ES" dirty="0"/>
              <a:t>] asignando la variable de tipo </a:t>
            </a:r>
            <a:r>
              <a:rPr lang="es-ES" dirty="0" err="1"/>
              <a:t>FormGroup</a:t>
            </a:r>
            <a:r>
              <a:rPr lang="es-ES" dirty="0"/>
              <a:t> definida en la clase</a:t>
            </a:r>
          </a:p>
          <a:p>
            <a:r>
              <a:rPr lang="es-ES" dirty="0"/>
              <a:t>Asociamos el evento (</a:t>
            </a:r>
            <a:r>
              <a:rPr lang="es-ES" dirty="0" err="1"/>
              <a:t>ngSubmit</a:t>
            </a:r>
            <a:r>
              <a:rPr lang="es-ES" dirty="0"/>
              <a:t>) con el método de la clase que captura el clic del botón del formulario.</a:t>
            </a:r>
          </a:p>
          <a:p>
            <a:r>
              <a:rPr lang="es-ES" dirty="0"/>
              <a:t>Cada uno de los controles requiere definir la propiedad '</a:t>
            </a:r>
            <a:r>
              <a:rPr lang="es-ES" dirty="0" err="1"/>
              <a:t>formControlName</a:t>
            </a:r>
            <a:r>
              <a:rPr lang="es-ES" dirty="0"/>
              <a:t>' con los nombres asignados en la clase cuando creamos cada </a:t>
            </a:r>
            <a:r>
              <a:rPr lang="es-ES" dirty="0" err="1"/>
              <a:t>FormControl</a:t>
            </a:r>
            <a:r>
              <a:rPr lang="es-ES" dirty="0"/>
              <a:t>:</a:t>
            </a:r>
          </a:p>
          <a:p>
            <a:r>
              <a:rPr lang="es-ES" dirty="0"/>
              <a:t>El método '</a:t>
            </a:r>
            <a:r>
              <a:rPr lang="es-ES" dirty="0" err="1"/>
              <a:t>submit</a:t>
            </a:r>
            <a:r>
              <a:rPr lang="es-ES" dirty="0"/>
              <a:t>' procede a recuperar cada valor ingresado en el formulario.</a:t>
            </a:r>
          </a:p>
        </p:txBody>
      </p:sp>
    </p:spTree>
    <p:extLst>
      <p:ext uri="{BB962C8B-B14F-4D97-AF65-F5344CB8AC3E}">
        <p14:creationId xmlns:p14="http://schemas.microsoft.com/office/powerpoint/2010/main" val="257359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ight, outdoor, blue, building&#10;&#10;Description automatically generated">
            <a:extLst>
              <a:ext uri="{FF2B5EF4-FFF2-40B4-BE49-F238E27FC236}">
                <a16:creationId xmlns:a16="http://schemas.microsoft.com/office/drawing/2014/main" id="{CC90E486-C93F-AA49-B9A0-241278DBED3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 y="-8487"/>
            <a:ext cx="9979269" cy="5151987"/>
          </a:xfrm>
          <a:prstGeom prst="rect">
            <a:avLst/>
          </a:prstGeom>
        </p:spPr>
      </p:pic>
      <p:sp>
        <p:nvSpPr>
          <p:cNvPr id="11" name="Rectangle 10">
            <a:extLst>
              <a:ext uri="{FF2B5EF4-FFF2-40B4-BE49-F238E27FC236}">
                <a16:creationId xmlns:a16="http://schemas.microsoft.com/office/drawing/2014/main" id="{69EEB37C-C8AB-D348-A7CF-8063062603E4}"/>
              </a:ext>
            </a:extLst>
          </p:cNvPr>
          <p:cNvSpPr/>
          <p:nvPr/>
        </p:nvSpPr>
        <p:spPr>
          <a:xfrm>
            <a:off x="-1" y="2264569"/>
            <a:ext cx="9979269" cy="2878931"/>
          </a:xfrm>
          <a:prstGeom prst="rect">
            <a:avLst/>
          </a:prstGeom>
          <a:gradFill>
            <a:gsLst>
              <a:gs pos="0">
                <a:schemeClr val="tx1">
                  <a:alpha val="0"/>
                </a:schemeClr>
              </a:gs>
              <a:gs pos="100000">
                <a:schemeClr val="tx1">
                  <a:alpha val="73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ES" sz="1200" dirty="0">
              <a:solidFill>
                <a:schemeClr val="tx1"/>
              </a:solidFill>
            </a:endParaRPr>
          </a:p>
        </p:txBody>
      </p:sp>
      <p:graphicFrame>
        <p:nvGraphicFramePr>
          <p:cNvPr id="8" name="Objekt 7" hidden="1">
            <a:extLst>
              <a:ext uri="{FF2B5EF4-FFF2-40B4-BE49-F238E27FC236}">
                <a16:creationId xmlns:a16="http://schemas.microsoft.com/office/drawing/2014/main" id="{58E88C7A-928D-4FD0-B42A-D5E0895001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8" name="Objekt 7" hidden="1">
                        <a:extLst>
                          <a:ext uri="{FF2B5EF4-FFF2-40B4-BE49-F238E27FC236}">
                            <a16:creationId xmlns:a16="http://schemas.microsoft.com/office/drawing/2014/main" id="{58E88C7A-928D-4FD0-B42A-D5E0895001D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AD23CA7E-9AAE-4E06-9A9E-9271FE9BDB31}"/>
              </a:ext>
            </a:extLst>
          </p:cNvPr>
          <p:cNvSpPr>
            <a:spLocks noGrp="1"/>
          </p:cNvSpPr>
          <p:nvPr>
            <p:ph type="body" sz="quarter" idx="13"/>
          </p:nvPr>
        </p:nvSpPr>
        <p:spPr/>
        <p:txBody>
          <a:bodyPr/>
          <a:lstStyle/>
          <a:p>
            <a:r>
              <a:rPr lang="en-GB" dirty="0"/>
              <a:t>GFT –  </a:t>
            </a:r>
            <a:r>
              <a:rPr lang="en-GB" dirty="0" err="1"/>
              <a:t>Formación</a:t>
            </a:r>
            <a:endParaRPr lang="en-GB" dirty="0"/>
          </a:p>
        </p:txBody>
      </p:sp>
      <p:sp>
        <p:nvSpPr>
          <p:cNvPr id="6" name="Titel 5">
            <a:extLst>
              <a:ext uri="{FF2B5EF4-FFF2-40B4-BE49-F238E27FC236}">
                <a16:creationId xmlns:a16="http://schemas.microsoft.com/office/drawing/2014/main" id="{7D4FE94B-2441-4149-AD44-DA632B47EACD}"/>
              </a:ext>
            </a:extLst>
          </p:cNvPr>
          <p:cNvSpPr>
            <a:spLocks noGrp="1"/>
          </p:cNvSpPr>
          <p:nvPr>
            <p:ph type="title"/>
          </p:nvPr>
        </p:nvSpPr>
        <p:spPr>
          <a:xfrm>
            <a:off x="978102" y="2944971"/>
            <a:ext cx="7185713" cy="1083374"/>
          </a:xfrm>
        </p:spPr>
        <p:txBody>
          <a:bodyPr/>
          <a:lstStyle/>
          <a:p>
            <a:r>
              <a:rPr lang="es-ES" dirty="0"/>
              <a:t>Gracias por vuestra atención</a:t>
            </a:r>
            <a:endParaRPr lang="de-DE" dirty="0"/>
          </a:p>
        </p:txBody>
      </p:sp>
      <p:sp>
        <p:nvSpPr>
          <p:cNvPr id="12" name="TextBox 11">
            <a:extLst>
              <a:ext uri="{FF2B5EF4-FFF2-40B4-BE49-F238E27FC236}">
                <a16:creationId xmlns:a16="http://schemas.microsoft.com/office/drawing/2014/main" id="{7D4DB51D-6EF2-9E4A-8BC3-D72FF9116244}"/>
              </a:ext>
            </a:extLst>
          </p:cNvPr>
          <p:cNvSpPr txBox="1"/>
          <p:nvPr/>
        </p:nvSpPr>
        <p:spPr>
          <a:xfrm flipV="1">
            <a:off x="10401300" y="4092851"/>
            <a:ext cx="348632" cy="215444"/>
          </a:xfrm>
          <a:prstGeom prst="rect">
            <a:avLst/>
          </a:prstGeom>
          <a:noFill/>
        </p:spPr>
        <p:txBody>
          <a:bodyPr wrap="square" lIns="0" tIns="0" rIns="0" bIns="0" rtlCol="0">
            <a:spAutoFit/>
          </a:bodyPr>
          <a:lstStyle/>
          <a:p>
            <a:r>
              <a:rPr lang="en-ES" sz="1400" dirty="0"/>
              <a:t>  </a:t>
            </a:r>
          </a:p>
        </p:txBody>
      </p:sp>
      <p:grpSp>
        <p:nvGrpSpPr>
          <p:cNvPr id="13" name="Gruppieren 26">
            <a:extLst>
              <a:ext uri="{FF2B5EF4-FFF2-40B4-BE49-F238E27FC236}">
                <a16:creationId xmlns:a16="http://schemas.microsoft.com/office/drawing/2014/main" id="{51C5D6B7-3DAD-EC4D-A7F4-65CE0D39B049}"/>
              </a:ext>
            </a:extLst>
          </p:cNvPr>
          <p:cNvGrpSpPr>
            <a:grpSpLocks/>
          </p:cNvGrpSpPr>
          <p:nvPr/>
        </p:nvGrpSpPr>
        <p:grpSpPr>
          <a:xfrm>
            <a:off x="7767501" y="106363"/>
            <a:ext cx="1193937" cy="221456"/>
            <a:chOff x="8174038" y="147638"/>
            <a:chExt cx="787400" cy="146050"/>
          </a:xfrm>
        </p:grpSpPr>
        <p:sp>
          <p:nvSpPr>
            <p:cNvPr id="14" name="AutoShape 89">
              <a:extLst>
                <a:ext uri="{FF2B5EF4-FFF2-40B4-BE49-F238E27FC236}">
                  <a16:creationId xmlns:a16="http://schemas.microsoft.com/office/drawing/2014/main" id="{66BE8DA3-A5C6-334F-BE55-E88A2AE56FAD}"/>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5" name="Rectangle 91">
              <a:extLst>
                <a:ext uri="{FF2B5EF4-FFF2-40B4-BE49-F238E27FC236}">
                  <a16:creationId xmlns:a16="http://schemas.microsoft.com/office/drawing/2014/main" id="{448D3EA0-B019-524D-9672-D31130F26DB0}"/>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Rectangle 92">
              <a:extLst>
                <a:ext uri="{FF2B5EF4-FFF2-40B4-BE49-F238E27FC236}">
                  <a16:creationId xmlns:a16="http://schemas.microsoft.com/office/drawing/2014/main" id="{91B8406E-AC33-A04D-97DD-D9EBF593DE3B}"/>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3">
              <a:extLst>
                <a:ext uri="{FF2B5EF4-FFF2-40B4-BE49-F238E27FC236}">
                  <a16:creationId xmlns:a16="http://schemas.microsoft.com/office/drawing/2014/main" id="{A3A6FB05-426F-8E4F-975D-457FADDDB1A1}"/>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8" name="Freeform 94">
              <a:extLst>
                <a:ext uri="{FF2B5EF4-FFF2-40B4-BE49-F238E27FC236}">
                  <a16:creationId xmlns:a16="http://schemas.microsoft.com/office/drawing/2014/main" id="{DCC18D11-E9AD-364B-B8CB-18C84234FAF6}"/>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9" name="Freeform 95">
              <a:extLst>
                <a:ext uri="{FF2B5EF4-FFF2-40B4-BE49-F238E27FC236}">
                  <a16:creationId xmlns:a16="http://schemas.microsoft.com/office/drawing/2014/main" id="{9FF391A0-EEC2-414A-8703-AF69DA75C94C}"/>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Tree>
    <p:extLst>
      <p:ext uri="{BB962C8B-B14F-4D97-AF65-F5344CB8AC3E}">
        <p14:creationId xmlns:p14="http://schemas.microsoft.com/office/powerpoint/2010/main" val="206934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666E-0828-446F-BBFD-3D9B2A817951}"/>
              </a:ext>
            </a:extLst>
          </p:cNvPr>
          <p:cNvSpPr>
            <a:spLocks noGrp="1"/>
          </p:cNvSpPr>
          <p:nvPr>
            <p:ph type="title"/>
          </p:nvPr>
        </p:nvSpPr>
        <p:spPr/>
        <p:txBody>
          <a:bodyPr/>
          <a:lstStyle/>
          <a:p>
            <a:r>
              <a:rPr lang="es-ES" dirty="0"/>
              <a:t>1 - ¿Qué es Angular? - Herramientas necesarias</a:t>
            </a:r>
          </a:p>
        </p:txBody>
      </p:sp>
      <p:sp>
        <p:nvSpPr>
          <p:cNvPr id="3" name="Date Placeholder 2">
            <a:extLst>
              <a:ext uri="{FF2B5EF4-FFF2-40B4-BE49-F238E27FC236}">
                <a16:creationId xmlns:a16="http://schemas.microsoft.com/office/drawing/2014/main" id="{B09265C5-8E64-4B5C-8839-4A4FEC650F51}"/>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94FACCA9-D4BE-403D-AB3A-6F30D7983C9A}"/>
              </a:ext>
            </a:extLst>
          </p:cNvPr>
          <p:cNvSpPr>
            <a:spLocks noGrp="1"/>
          </p:cNvSpPr>
          <p:nvPr>
            <p:ph type="body" sz="quarter" idx="10"/>
          </p:nvPr>
        </p:nvSpPr>
        <p:spPr>
          <a:xfrm>
            <a:off x="978102" y="1263728"/>
            <a:ext cx="7191375" cy="1880515"/>
          </a:xfrm>
        </p:spPr>
        <p:txBody>
          <a:bodyPr/>
          <a:lstStyle/>
          <a:p>
            <a:pPr algn="l"/>
            <a:r>
              <a:rPr lang="es-ES" b="0" i="0" dirty="0">
                <a:solidFill>
                  <a:srgbClr val="333333"/>
                </a:solidFill>
                <a:effectLst/>
                <a:latin typeface="Arial" panose="020B0604020202020204" pitchFamily="34" charset="0"/>
              </a:rPr>
              <a:t>Angular es un </a:t>
            </a:r>
            <a:r>
              <a:rPr lang="es-ES" b="0" i="0" dirty="0" err="1">
                <a:solidFill>
                  <a:srgbClr val="333333"/>
                </a:solidFill>
                <a:effectLst/>
                <a:latin typeface="Arial" panose="020B0604020202020204" pitchFamily="34" charset="0"/>
              </a:rPr>
              <a:t>framework</a:t>
            </a:r>
            <a:r>
              <a:rPr lang="es-ES" b="0" i="0" dirty="0">
                <a:solidFill>
                  <a:srgbClr val="333333"/>
                </a:solidFill>
                <a:effectLst/>
                <a:latin typeface="Arial" panose="020B0604020202020204" pitchFamily="34" charset="0"/>
              </a:rPr>
              <a:t> para el desarrollo de aplicaciones web. Está pensado para dividir un proyecto en componentes y ser reutilizadas en proyectos medianos y grandes.</a:t>
            </a:r>
          </a:p>
          <a:p>
            <a:pPr algn="l"/>
            <a:r>
              <a:rPr lang="es-ES" b="0" i="0" dirty="0">
                <a:solidFill>
                  <a:srgbClr val="333333"/>
                </a:solidFill>
                <a:effectLst/>
                <a:latin typeface="Arial" panose="020B0604020202020204" pitchFamily="34" charset="0"/>
              </a:rPr>
              <a:t>El proyecto de Angular es propiedad de la empresa de Google. </a:t>
            </a:r>
          </a:p>
          <a:p>
            <a:pPr algn="l"/>
            <a:r>
              <a:rPr lang="es-ES" b="0" i="0" dirty="0">
                <a:solidFill>
                  <a:srgbClr val="333333"/>
                </a:solidFill>
                <a:effectLst/>
                <a:latin typeface="Arial" panose="020B0604020202020204" pitchFamily="34" charset="0"/>
              </a:rPr>
              <a:t>Para desarrollar en forma efectiva una aplicación en Angular debemos instalar al menos dos herramientas básicas:</a:t>
            </a:r>
          </a:p>
          <a:p>
            <a:pPr lvl="1">
              <a:buFont typeface="Arial" panose="020B0604020202020204" pitchFamily="34" charset="0"/>
              <a:buChar char="•"/>
            </a:pPr>
            <a:r>
              <a:rPr lang="es-ES" b="0" i="0" dirty="0">
                <a:solidFill>
                  <a:srgbClr val="333333"/>
                </a:solidFill>
                <a:effectLst/>
                <a:latin typeface="Arial" panose="020B0604020202020204" pitchFamily="34" charset="0"/>
              </a:rPr>
              <a:t>Node.js</a:t>
            </a:r>
          </a:p>
          <a:p>
            <a:pPr lvl="1">
              <a:buFont typeface="Arial" panose="020B0604020202020204" pitchFamily="34" charset="0"/>
              <a:buChar char="•"/>
            </a:pPr>
            <a:r>
              <a:rPr lang="es-ES" b="0" i="0" dirty="0">
                <a:solidFill>
                  <a:srgbClr val="333333"/>
                </a:solidFill>
                <a:effectLst/>
                <a:latin typeface="Arial" panose="020B0604020202020204" pitchFamily="34" charset="0"/>
              </a:rPr>
              <a:t>Angular CLI (</a:t>
            </a:r>
            <a:r>
              <a:rPr lang="es-ES" b="0" i="0" dirty="0" err="1">
                <a:solidFill>
                  <a:srgbClr val="333333"/>
                </a:solidFill>
                <a:effectLst/>
                <a:latin typeface="Arial" panose="020B0604020202020204" pitchFamily="34" charset="0"/>
              </a:rPr>
              <a:t>Command</a:t>
            </a:r>
            <a:r>
              <a:rPr lang="es-ES" b="0" i="0" dirty="0">
                <a:solidFill>
                  <a:srgbClr val="333333"/>
                </a:solidFill>
                <a:effectLst/>
                <a:latin typeface="Arial" panose="020B0604020202020204" pitchFamily="34" charset="0"/>
              </a:rPr>
              <a:t> Line Interface - Interfaz de línea de comandos)</a:t>
            </a:r>
          </a:p>
          <a:p>
            <a:endParaRPr lang="es-ES" dirty="0"/>
          </a:p>
        </p:txBody>
      </p:sp>
    </p:spTree>
    <p:extLst>
      <p:ext uri="{BB962C8B-B14F-4D97-AF65-F5344CB8AC3E}">
        <p14:creationId xmlns:p14="http://schemas.microsoft.com/office/powerpoint/2010/main" val="192099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666E-0828-446F-BBFD-3D9B2A817951}"/>
              </a:ext>
            </a:extLst>
          </p:cNvPr>
          <p:cNvSpPr>
            <a:spLocks noGrp="1"/>
          </p:cNvSpPr>
          <p:nvPr>
            <p:ph type="title"/>
          </p:nvPr>
        </p:nvSpPr>
        <p:spPr/>
        <p:txBody>
          <a:bodyPr/>
          <a:lstStyle/>
          <a:p>
            <a:r>
              <a:rPr lang="es-ES" dirty="0"/>
              <a:t>1 - ¿Qué es Angular? - Instalación de Node.js</a:t>
            </a:r>
          </a:p>
        </p:txBody>
      </p:sp>
      <p:sp>
        <p:nvSpPr>
          <p:cNvPr id="3" name="Date Placeholder 2">
            <a:extLst>
              <a:ext uri="{FF2B5EF4-FFF2-40B4-BE49-F238E27FC236}">
                <a16:creationId xmlns:a16="http://schemas.microsoft.com/office/drawing/2014/main" id="{B09265C5-8E64-4B5C-8839-4A4FEC650F51}"/>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94FACCA9-D4BE-403D-AB3A-6F30D7983C9A}"/>
              </a:ext>
            </a:extLst>
          </p:cNvPr>
          <p:cNvSpPr>
            <a:spLocks noGrp="1"/>
          </p:cNvSpPr>
          <p:nvPr>
            <p:ph type="body" sz="quarter" idx="10"/>
          </p:nvPr>
        </p:nvSpPr>
        <p:spPr>
          <a:xfrm>
            <a:off x="978102" y="1263728"/>
            <a:ext cx="7191375" cy="929485"/>
          </a:xfrm>
        </p:spPr>
        <p:txBody>
          <a:bodyPr/>
          <a:lstStyle/>
          <a:p>
            <a:pPr algn="l"/>
            <a:r>
              <a:rPr lang="es-ES" b="0" i="0" dirty="0">
                <a:solidFill>
                  <a:srgbClr val="333333"/>
                </a:solidFill>
                <a:effectLst/>
                <a:latin typeface="Arial" panose="020B0604020202020204" pitchFamily="34" charset="0"/>
              </a:rPr>
              <a:t>La primer herramienta a instalar será Node.js, esto debido a que gran cantidad de programas para el desarrollo en Angular están implementadas en </a:t>
            </a:r>
            <a:r>
              <a:rPr lang="es-ES" b="0" i="0" dirty="0" err="1">
                <a:solidFill>
                  <a:srgbClr val="333333"/>
                </a:solidFill>
                <a:effectLst/>
                <a:latin typeface="Arial" panose="020B0604020202020204" pitchFamily="34" charset="0"/>
              </a:rPr>
              <a:t>Node</a:t>
            </a:r>
            <a:r>
              <a:rPr lang="es-ES" b="0" i="0" dirty="0">
                <a:solidFill>
                  <a:srgbClr val="333333"/>
                </a:solidFill>
                <a:effectLst/>
                <a:latin typeface="Arial" panose="020B0604020202020204" pitchFamily="34" charset="0"/>
              </a:rPr>
              <a:t>.</a:t>
            </a:r>
          </a:p>
          <a:p>
            <a:pPr algn="l"/>
            <a:r>
              <a:rPr lang="es-ES" b="0" i="0" dirty="0">
                <a:solidFill>
                  <a:srgbClr val="333333"/>
                </a:solidFill>
                <a:effectLst/>
                <a:latin typeface="Arial" panose="020B0604020202020204" pitchFamily="34" charset="0"/>
              </a:rPr>
              <a:t>Debemos Descargar e instalar la última versión estable de </a:t>
            </a:r>
            <a:r>
              <a:rPr lang="es-ES" b="0" i="0" u="none" strike="noStrike" dirty="0">
                <a:solidFill>
                  <a:srgbClr val="428BCA"/>
                </a:solidFill>
                <a:effectLst/>
                <a:latin typeface="Arial" panose="020B0604020202020204" pitchFamily="34" charset="0"/>
                <a:hlinkClick r:id="rId2"/>
              </a:rPr>
              <a:t>Node.js</a:t>
            </a:r>
            <a:r>
              <a:rPr lang="es-ES" b="0" i="0" dirty="0">
                <a:solidFill>
                  <a:srgbClr val="333333"/>
                </a:solidFill>
                <a:effectLst/>
                <a:latin typeface="Arial" panose="020B0604020202020204" pitchFamily="34" charset="0"/>
              </a:rPr>
              <a:t>:</a:t>
            </a:r>
          </a:p>
          <a:p>
            <a:pPr marL="0" indent="0">
              <a:buNone/>
            </a:pPr>
            <a:endParaRPr lang="es-ES" dirty="0"/>
          </a:p>
        </p:txBody>
      </p:sp>
      <p:sp>
        <p:nvSpPr>
          <p:cNvPr id="10" name="Text Placeholder 3">
            <a:extLst>
              <a:ext uri="{FF2B5EF4-FFF2-40B4-BE49-F238E27FC236}">
                <a16:creationId xmlns:a16="http://schemas.microsoft.com/office/drawing/2014/main" id="{5F11ED27-1533-46A0-843A-4587F0371264}"/>
              </a:ext>
            </a:extLst>
          </p:cNvPr>
          <p:cNvSpPr txBox="1">
            <a:spLocks/>
          </p:cNvSpPr>
          <p:nvPr/>
        </p:nvSpPr>
        <p:spPr>
          <a:xfrm>
            <a:off x="972439" y="3836414"/>
            <a:ext cx="7191375" cy="193899"/>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b="0" i="0" dirty="0">
                <a:solidFill>
                  <a:srgbClr val="333333"/>
                </a:solidFill>
                <a:effectLst/>
                <a:latin typeface="Arial" panose="020B0604020202020204" pitchFamily="34" charset="0"/>
              </a:rPr>
              <a:t>Para comprobar su correcto funcionamiento podemos averiguar su versión:</a:t>
            </a:r>
          </a:p>
        </p:txBody>
      </p:sp>
      <p:pic>
        <p:nvPicPr>
          <p:cNvPr id="11" name="Picture 10">
            <a:extLst>
              <a:ext uri="{FF2B5EF4-FFF2-40B4-BE49-F238E27FC236}">
                <a16:creationId xmlns:a16="http://schemas.microsoft.com/office/drawing/2014/main" id="{F2A2EA46-6D0E-4693-A082-1AB350E70C59}"/>
              </a:ext>
            </a:extLst>
          </p:cNvPr>
          <p:cNvPicPr>
            <a:picLocks noChangeAspect="1"/>
          </p:cNvPicPr>
          <p:nvPr/>
        </p:nvPicPr>
        <p:blipFill>
          <a:blip r:embed="rId3"/>
          <a:stretch>
            <a:fillRect/>
          </a:stretch>
        </p:blipFill>
        <p:spPr>
          <a:xfrm>
            <a:off x="1141609" y="4030313"/>
            <a:ext cx="5743575" cy="781050"/>
          </a:xfrm>
          <a:prstGeom prst="rect">
            <a:avLst/>
          </a:prstGeom>
        </p:spPr>
      </p:pic>
      <p:sp>
        <p:nvSpPr>
          <p:cNvPr id="12" name="TextBox 11">
            <a:extLst>
              <a:ext uri="{FF2B5EF4-FFF2-40B4-BE49-F238E27FC236}">
                <a16:creationId xmlns:a16="http://schemas.microsoft.com/office/drawing/2014/main" id="{EB5FFD81-FFA5-40C4-9756-01FC729365D2}"/>
              </a:ext>
            </a:extLst>
          </p:cNvPr>
          <p:cNvSpPr txBox="1"/>
          <p:nvPr/>
        </p:nvSpPr>
        <p:spPr>
          <a:xfrm>
            <a:off x="1300976" y="4460958"/>
            <a:ext cx="424796" cy="153888"/>
          </a:xfrm>
          <a:prstGeom prst="rect">
            <a:avLst/>
          </a:prstGeom>
          <a:noFill/>
        </p:spPr>
        <p:txBody>
          <a:bodyPr wrap="none" lIns="0" tIns="0" rIns="0" bIns="0" rtlCol="0">
            <a:spAutoFit/>
          </a:bodyPr>
          <a:lstStyle/>
          <a:p>
            <a:r>
              <a:rPr lang="es-ES" sz="1000" dirty="0" err="1">
                <a:solidFill>
                  <a:schemeClr val="bg1"/>
                </a:solidFill>
              </a:rPr>
              <a:t>node</a:t>
            </a:r>
            <a:r>
              <a:rPr lang="es-ES" sz="1000" dirty="0">
                <a:solidFill>
                  <a:schemeClr val="bg1"/>
                </a:solidFill>
              </a:rPr>
              <a:t> -v</a:t>
            </a:r>
          </a:p>
        </p:txBody>
      </p:sp>
      <p:pic>
        <p:nvPicPr>
          <p:cNvPr id="2054" name="Picture 6" descr="Instalación de Node.js">
            <a:extLst>
              <a:ext uri="{FF2B5EF4-FFF2-40B4-BE49-F238E27FC236}">
                <a16:creationId xmlns:a16="http://schemas.microsoft.com/office/drawing/2014/main" id="{C3C5B315-F345-4C1D-B839-31E84C32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609" y="1944988"/>
            <a:ext cx="2357438"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5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666E-0828-446F-BBFD-3D9B2A817951}"/>
              </a:ext>
            </a:extLst>
          </p:cNvPr>
          <p:cNvSpPr>
            <a:spLocks noGrp="1"/>
          </p:cNvSpPr>
          <p:nvPr>
            <p:ph type="title"/>
          </p:nvPr>
        </p:nvSpPr>
        <p:spPr/>
        <p:txBody>
          <a:bodyPr/>
          <a:lstStyle/>
          <a:p>
            <a:r>
              <a:rPr lang="es-ES" dirty="0"/>
              <a:t>1 - ¿Qué es Angular? - Instalación de Angular CLI</a:t>
            </a:r>
          </a:p>
        </p:txBody>
      </p:sp>
      <p:sp>
        <p:nvSpPr>
          <p:cNvPr id="3" name="Date Placeholder 2">
            <a:extLst>
              <a:ext uri="{FF2B5EF4-FFF2-40B4-BE49-F238E27FC236}">
                <a16:creationId xmlns:a16="http://schemas.microsoft.com/office/drawing/2014/main" id="{B09265C5-8E64-4B5C-8839-4A4FEC650F51}"/>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94FACCA9-D4BE-403D-AB3A-6F30D7983C9A}"/>
              </a:ext>
            </a:extLst>
          </p:cNvPr>
          <p:cNvSpPr>
            <a:spLocks noGrp="1"/>
          </p:cNvSpPr>
          <p:nvPr>
            <p:ph type="body" sz="quarter" idx="10"/>
          </p:nvPr>
        </p:nvSpPr>
        <p:spPr>
          <a:xfrm>
            <a:off x="978102" y="1263728"/>
            <a:ext cx="7191375" cy="387798"/>
          </a:xfrm>
        </p:spPr>
        <p:txBody>
          <a:bodyPr/>
          <a:lstStyle/>
          <a:p>
            <a:pPr algn="l"/>
            <a:r>
              <a:rPr lang="es-ES" b="0" i="0" dirty="0">
                <a:solidFill>
                  <a:srgbClr val="333333"/>
                </a:solidFill>
                <a:effectLst/>
                <a:latin typeface="Arial" panose="020B0604020202020204" pitchFamily="34" charset="0"/>
              </a:rPr>
              <a:t>Para instalar este software lo hacemos desde la misma línea de comandos de Node.js (por eso lo instalamos primero), debemos ejecutar el siguiente comando:</a:t>
            </a:r>
            <a:endParaRPr lang="es-ES" dirty="0"/>
          </a:p>
        </p:txBody>
      </p:sp>
      <p:sp>
        <p:nvSpPr>
          <p:cNvPr id="10" name="Text Placeholder 3">
            <a:extLst>
              <a:ext uri="{FF2B5EF4-FFF2-40B4-BE49-F238E27FC236}">
                <a16:creationId xmlns:a16="http://schemas.microsoft.com/office/drawing/2014/main" id="{5F11ED27-1533-46A0-843A-4587F0371264}"/>
              </a:ext>
            </a:extLst>
          </p:cNvPr>
          <p:cNvSpPr txBox="1">
            <a:spLocks/>
          </p:cNvSpPr>
          <p:nvPr/>
        </p:nvSpPr>
        <p:spPr>
          <a:xfrm>
            <a:off x="978102" y="2722915"/>
            <a:ext cx="7191375" cy="193899"/>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b="0" i="0" dirty="0">
                <a:solidFill>
                  <a:srgbClr val="333333"/>
                </a:solidFill>
                <a:effectLst/>
                <a:latin typeface="Arial" panose="020B0604020202020204" pitchFamily="34" charset="0"/>
              </a:rPr>
              <a:t>Es importante el -g para que se instale en forma global.</a:t>
            </a:r>
          </a:p>
        </p:txBody>
      </p:sp>
      <p:pic>
        <p:nvPicPr>
          <p:cNvPr id="11" name="Picture 10">
            <a:extLst>
              <a:ext uri="{FF2B5EF4-FFF2-40B4-BE49-F238E27FC236}">
                <a16:creationId xmlns:a16="http://schemas.microsoft.com/office/drawing/2014/main" id="{F2A2EA46-6D0E-4693-A082-1AB350E70C59}"/>
              </a:ext>
            </a:extLst>
          </p:cNvPr>
          <p:cNvPicPr>
            <a:picLocks noChangeAspect="1"/>
          </p:cNvPicPr>
          <p:nvPr/>
        </p:nvPicPr>
        <p:blipFill>
          <a:blip r:embed="rId2"/>
          <a:stretch>
            <a:fillRect/>
          </a:stretch>
        </p:blipFill>
        <p:spPr>
          <a:xfrm>
            <a:off x="1141609" y="1747747"/>
            <a:ext cx="5743575" cy="781050"/>
          </a:xfrm>
          <a:prstGeom prst="rect">
            <a:avLst/>
          </a:prstGeom>
        </p:spPr>
      </p:pic>
      <p:sp>
        <p:nvSpPr>
          <p:cNvPr id="12" name="TextBox 11">
            <a:extLst>
              <a:ext uri="{FF2B5EF4-FFF2-40B4-BE49-F238E27FC236}">
                <a16:creationId xmlns:a16="http://schemas.microsoft.com/office/drawing/2014/main" id="{EB5FFD81-FFA5-40C4-9756-01FC729365D2}"/>
              </a:ext>
            </a:extLst>
          </p:cNvPr>
          <p:cNvSpPr txBox="1"/>
          <p:nvPr/>
        </p:nvSpPr>
        <p:spPr>
          <a:xfrm>
            <a:off x="1300976" y="2178392"/>
            <a:ext cx="1542089" cy="307777"/>
          </a:xfrm>
          <a:prstGeom prst="rect">
            <a:avLst/>
          </a:prstGeom>
          <a:noFill/>
        </p:spPr>
        <p:txBody>
          <a:bodyPr wrap="none" lIns="0" tIns="0" rIns="0" bIns="0" rtlCol="0">
            <a:spAutoFit/>
          </a:bodyPr>
          <a:lstStyle/>
          <a:p>
            <a:r>
              <a:rPr lang="es-ES" sz="1000" dirty="0" err="1">
                <a:solidFill>
                  <a:schemeClr val="bg1"/>
                </a:solidFill>
              </a:rPr>
              <a:t>npm</a:t>
            </a:r>
            <a:r>
              <a:rPr lang="es-ES" sz="1000" dirty="0">
                <a:solidFill>
                  <a:schemeClr val="bg1"/>
                </a:solidFill>
              </a:rPr>
              <a:t> </a:t>
            </a:r>
            <a:r>
              <a:rPr lang="es-ES" sz="1000" dirty="0" err="1">
                <a:solidFill>
                  <a:schemeClr val="bg1"/>
                </a:solidFill>
              </a:rPr>
              <a:t>install</a:t>
            </a:r>
            <a:r>
              <a:rPr lang="es-ES" sz="1000" dirty="0">
                <a:solidFill>
                  <a:schemeClr val="bg1"/>
                </a:solidFill>
              </a:rPr>
              <a:t> -g @angular/cli </a:t>
            </a:r>
          </a:p>
          <a:p>
            <a:endParaRPr lang="es-ES" sz="1000" dirty="0">
              <a:solidFill>
                <a:schemeClr val="bg1"/>
              </a:solidFill>
            </a:endParaRPr>
          </a:p>
        </p:txBody>
      </p:sp>
    </p:spTree>
    <p:extLst>
      <p:ext uri="{BB962C8B-B14F-4D97-AF65-F5344CB8AC3E}">
        <p14:creationId xmlns:p14="http://schemas.microsoft.com/office/powerpoint/2010/main" val="182595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520906-97E5-4BDA-8FDE-B6D94662428B}"/>
              </a:ext>
            </a:extLst>
          </p:cNvPr>
          <p:cNvSpPr>
            <a:spLocks noGrp="1"/>
          </p:cNvSpPr>
          <p:nvPr>
            <p:ph type="title"/>
          </p:nvPr>
        </p:nvSpPr>
        <p:spPr>
          <a:xfrm>
            <a:off x="978102" y="630238"/>
            <a:ext cx="7185713" cy="276999"/>
          </a:xfrm>
        </p:spPr>
        <p:txBody>
          <a:bodyPr/>
          <a:lstStyle/>
          <a:p>
            <a:r>
              <a:rPr lang="es-ES" b="0" i="0" dirty="0">
                <a:solidFill>
                  <a:srgbClr val="333333"/>
                </a:solidFill>
                <a:effectLst/>
                <a:latin typeface="Arial" panose="020B0604020202020204" pitchFamily="34" charset="0"/>
              </a:rPr>
              <a:t>2 - Creación de un proyecto y prueba de su funcionamiento</a:t>
            </a:r>
            <a:endParaRPr lang="es-ES" dirty="0"/>
          </a:p>
        </p:txBody>
      </p:sp>
      <p:pic>
        <p:nvPicPr>
          <p:cNvPr id="11" name="Picture 10">
            <a:extLst>
              <a:ext uri="{FF2B5EF4-FFF2-40B4-BE49-F238E27FC236}">
                <a16:creationId xmlns:a16="http://schemas.microsoft.com/office/drawing/2014/main" id="{6C16A4F8-B572-4E3E-BA42-57CBFC2EA377}"/>
              </a:ext>
            </a:extLst>
          </p:cNvPr>
          <p:cNvPicPr>
            <a:picLocks noChangeAspect="1"/>
          </p:cNvPicPr>
          <p:nvPr/>
        </p:nvPicPr>
        <p:blipFill>
          <a:blip r:embed="rId2"/>
          <a:stretch>
            <a:fillRect/>
          </a:stretch>
        </p:blipFill>
        <p:spPr>
          <a:xfrm>
            <a:off x="1699170" y="1155312"/>
            <a:ext cx="5743575" cy="781050"/>
          </a:xfrm>
          <a:prstGeom prst="rect">
            <a:avLst/>
          </a:prstGeom>
        </p:spPr>
      </p:pic>
      <p:sp>
        <p:nvSpPr>
          <p:cNvPr id="12" name="TextBox 11">
            <a:extLst>
              <a:ext uri="{FF2B5EF4-FFF2-40B4-BE49-F238E27FC236}">
                <a16:creationId xmlns:a16="http://schemas.microsoft.com/office/drawing/2014/main" id="{A1C690DE-DA4D-47F4-A901-40543EBE72F4}"/>
              </a:ext>
            </a:extLst>
          </p:cNvPr>
          <p:cNvSpPr txBox="1"/>
          <p:nvPr/>
        </p:nvSpPr>
        <p:spPr>
          <a:xfrm>
            <a:off x="1858537" y="1610608"/>
            <a:ext cx="920124" cy="153888"/>
          </a:xfrm>
          <a:prstGeom prst="rect">
            <a:avLst/>
          </a:prstGeom>
          <a:noFill/>
        </p:spPr>
        <p:txBody>
          <a:bodyPr wrap="none" lIns="0" tIns="0" rIns="0" bIns="0" rtlCol="0">
            <a:spAutoFit/>
          </a:bodyPr>
          <a:lstStyle/>
          <a:p>
            <a:r>
              <a:rPr lang="es-ES" sz="1000" dirty="0">
                <a:solidFill>
                  <a:schemeClr val="bg1"/>
                </a:solidFill>
              </a:rPr>
              <a:t>ng new </a:t>
            </a:r>
            <a:r>
              <a:rPr lang="es-ES" sz="1000" dirty="0" err="1">
                <a:solidFill>
                  <a:schemeClr val="bg1"/>
                </a:solidFill>
              </a:rPr>
              <a:t>contacts</a:t>
            </a:r>
            <a:endParaRPr lang="es-ES" sz="1000" dirty="0">
              <a:solidFill>
                <a:schemeClr val="bg1"/>
              </a:solidFill>
            </a:endParaRPr>
          </a:p>
        </p:txBody>
      </p:sp>
      <p:pic>
        <p:nvPicPr>
          <p:cNvPr id="14" name="Picture 13">
            <a:extLst>
              <a:ext uri="{FF2B5EF4-FFF2-40B4-BE49-F238E27FC236}">
                <a16:creationId xmlns:a16="http://schemas.microsoft.com/office/drawing/2014/main" id="{5E354538-79D1-42B4-A835-A5CFD081B768}"/>
              </a:ext>
            </a:extLst>
          </p:cNvPr>
          <p:cNvPicPr>
            <a:picLocks noChangeAspect="1"/>
          </p:cNvPicPr>
          <p:nvPr/>
        </p:nvPicPr>
        <p:blipFill>
          <a:blip r:embed="rId3"/>
          <a:stretch>
            <a:fillRect/>
          </a:stretch>
        </p:blipFill>
        <p:spPr>
          <a:xfrm>
            <a:off x="1699170" y="2026455"/>
            <a:ext cx="5781675" cy="1352550"/>
          </a:xfrm>
          <a:prstGeom prst="rect">
            <a:avLst/>
          </a:prstGeom>
        </p:spPr>
      </p:pic>
      <p:sp>
        <p:nvSpPr>
          <p:cNvPr id="15" name="Text Placeholder 3">
            <a:extLst>
              <a:ext uri="{FF2B5EF4-FFF2-40B4-BE49-F238E27FC236}">
                <a16:creationId xmlns:a16="http://schemas.microsoft.com/office/drawing/2014/main" id="{4588383A-C5E6-429A-9C9C-41EC049D6CCE}"/>
              </a:ext>
            </a:extLst>
          </p:cNvPr>
          <p:cNvSpPr txBox="1">
            <a:spLocks/>
          </p:cNvSpPr>
          <p:nvPr/>
        </p:nvSpPr>
        <p:spPr>
          <a:xfrm>
            <a:off x="972440" y="3562974"/>
            <a:ext cx="7191375" cy="387798"/>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b="0" i="0" dirty="0">
                <a:solidFill>
                  <a:srgbClr val="333333"/>
                </a:solidFill>
                <a:effectLst/>
                <a:latin typeface="Arial" panose="020B0604020202020204" pitchFamily="34" charset="0"/>
              </a:rPr>
              <a:t>Una vez creado abrimos el Visual Studio </a:t>
            </a:r>
            <a:r>
              <a:rPr lang="es-ES" b="0" i="0" dirty="0" err="1">
                <a:solidFill>
                  <a:srgbClr val="333333"/>
                </a:solidFill>
                <a:effectLst/>
                <a:latin typeface="Arial" panose="020B0604020202020204" pitchFamily="34" charset="0"/>
              </a:rPr>
              <a:t>Code</a:t>
            </a:r>
            <a:r>
              <a:rPr lang="es-ES" b="0" i="0" dirty="0">
                <a:solidFill>
                  <a:srgbClr val="333333"/>
                </a:solidFill>
                <a:effectLst/>
                <a:latin typeface="Arial" panose="020B0604020202020204" pitchFamily="34" charset="0"/>
              </a:rPr>
              <a:t> en la carpeta donde se ha creado el proyecto y ejecutamos*:</a:t>
            </a:r>
          </a:p>
        </p:txBody>
      </p:sp>
      <p:pic>
        <p:nvPicPr>
          <p:cNvPr id="16" name="Picture 15">
            <a:extLst>
              <a:ext uri="{FF2B5EF4-FFF2-40B4-BE49-F238E27FC236}">
                <a16:creationId xmlns:a16="http://schemas.microsoft.com/office/drawing/2014/main" id="{6C564F95-DAB5-4CBC-94D9-C1474836DBCF}"/>
              </a:ext>
            </a:extLst>
          </p:cNvPr>
          <p:cNvPicPr>
            <a:picLocks noChangeAspect="1"/>
          </p:cNvPicPr>
          <p:nvPr/>
        </p:nvPicPr>
        <p:blipFill>
          <a:blip r:embed="rId2"/>
          <a:stretch>
            <a:fillRect/>
          </a:stretch>
        </p:blipFill>
        <p:spPr>
          <a:xfrm>
            <a:off x="1699170" y="3950772"/>
            <a:ext cx="5743575" cy="781050"/>
          </a:xfrm>
          <a:prstGeom prst="rect">
            <a:avLst/>
          </a:prstGeom>
        </p:spPr>
      </p:pic>
      <p:sp>
        <p:nvSpPr>
          <p:cNvPr id="17" name="TextBox 16">
            <a:extLst>
              <a:ext uri="{FF2B5EF4-FFF2-40B4-BE49-F238E27FC236}">
                <a16:creationId xmlns:a16="http://schemas.microsoft.com/office/drawing/2014/main" id="{A1E0850A-1646-4AE3-8DDD-DE59821E9A98}"/>
              </a:ext>
            </a:extLst>
          </p:cNvPr>
          <p:cNvSpPr txBox="1"/>
          <p:nvPr/>
        </p:nvSpPr>
        <p:spPr>
          <a:xfrm>
            <a:off x="1858537" y="4381417"/>
            <a:ext cx="567463" cy="307777"/>
          </a:xfrm>
          <a:prstGeom prst="rect">
            <a:avLst/>
          </a:prstGeom>
          <a:noFill/>
        </p:spPr>
        <p:txBody>
          <a:bodyPr wrap="none" lIns="0" tIns="0" rIns="0" bIns="0" rtlCol="0">
            <a:spAutoFit/>
          </a:bodyPr>
          <a:lstStyle/>
          <a:p>
            <a:r>
              <a:rPr lang="es-ES" sz="1000" dirty="0" err="1">
                <a:solidFill>
                  <a:schemeClr val="bg1"/>
                </a:solidFill>
              </a:rPr>
              <a:t>npm</a:t>
            </a:r>
            <a:r>
              <a:rPr lang="es-ES" sz="1000" dirty="0">
                <a:solidFill>
                  <a:schemeClr val="bg1"/>
                </a:solidFill>
              </a:rPr>
              <a:t> </a:t>
            </a:r>
            <a:r>
              <a:rPr lang="es-ES" sz="1000" dirty="0" err="1">
                <a:solidFill>
                  <a:schemeClr val="bg1"/>
                </a:solidFill>
              </a:rPr>
              <a:t>start</a:t>
            </a:r>
            <a:r>
              <a:rPr lang="es-ES" sz="1000" dirty="0">
                <a:solidFill>
                  <a:schemeClr val="bg1"/>
                </a:solidFill>
              </a:rPr>
              <a:t> </a:t>
            </a:r>
          </a:p>
          <a:p>
            <a:endParaRPr lang="es-ES" sz="1000" dirty="0">
              <a:solidFill>
                <a:schemeClr val="bg1"/>
              </a:solidFill>
            </a:endParaRPr>
          </a:p>
        </p:txBody>
      </p:sp>
      <p:sp>
        <p:nvSpPr>
          <p:cNvPr id="18" name="Text Placeholder 3">
            <a:extLst>
              <a:ext uri="{FF2B5EF4-FFF2-40B4-BE49-F238E27FC236}">
                <a16:creationId xmlns:a16="http://schemas.microsoft.com/office/drawing/2014/main" id="{538383C1-9219-484E-8EE8-C410E99E3CCA}"/>
              </a:ext>
            </a:extLst>
          </p:cNvPr>
          <p:cNvSpPr txBox="1">
            <a:spLocks/>
          </p:cNvSpPr>
          <p:nvPr/>
        </p:nvSpPr>
        <p:spPr>
          <a:xfrm>
            <a:off x="972439" y="4731822"/>
            <a:ext cx="7191375" cy="110800"/>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800" b="0" i="0" dirty="0">
                <a:solidFill>
                  <a:srgbClr val="333333"/>
                </a:solidFill>
                <a:effectLst/>
                <a:latin typeface="Arial" panose="020B0604020202020204" pitchFamily="34" charset="0"/>
              </a:rPr>
              <a:t>*: NPM (</a:t>
            </a:r>
            <a:r>
              <a:rPr lang="es-ES" sz="800" b="0" i="0" dirty="0" err="1">
                <a:solidFill>
                  <a:srgbClr val="333333"/>
                </a:solidFill>
                <a:effectLst/>
                <a:latin typeface="Arial" panose="020B0604020202020204" pitchFamily="34" charset="0"/>
              </a:rPr>
              <a:t>Node</a:t>
            </a:r>
            <a:r>
              <a:rPr lang="es-ES" sz="800" b="0" i="0" dirty="0">
                <a:solidFill>
                  <a:srgbClr val="333333"/>
                </a:solidFill>
                <a:effectLst/>
                <a:latin typeface="Arial" panose="020B0604020202020204" pitchFamily="34" charset="0"/>
              </a:rPr>
              <a:t> </a:t>
            </a:r>
            <a:r>
              <a:rPr lang="es-ES" sz="800" b="0" i="0" dirty="0" err="1">
                <a:solidFill>
                  <a:srgbClr val="333333"/>
                </a:solidFill>
                <a:effectLst/>
                <a:latin typeface="Arial" panose="020B0604020202020204" pitchFamily="34" charset="0"/>
              </a:rPr>
              <a:t>Package</a:t>
            </a:r>
            <a:r>
              <a:rPr lang="es-ES" sz="800" b="0" i="0" dirty="0">
                <a:solidFill>
                  <a:srgbClr val="333333"/>
                </a:solidFill>
                <a:effectLst/>
                <a:latin typeface="Arial" panose="020B0604020202020204" pitchFamily="34" charset="0"/>
              </a:rPr>
              <a:t> Manager): https://www.npmjs.com/</a:t>
            </a:r>
          </a:p>
        </p:txBody>
      </p:sp>
    </p:spTree>
    <p:extLst>
      <p:ext uri="{BB962C8B-B14F-4D97-AF65-F5344CB8AC3E}">
        <p14:creationId xmlns:p14="http://schemas.microsoft.com/office/powerpoint/2010/main" val="11440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520906-97E5-4BDA-8FDE-B6D94662428B}"/>
              </a:ext>
            </a:extLst>
          </p:cNvPr>
          <p:cNvSpPr>
            <a:spLocks noGrp="1"/>
          </p:cNvSpPr>
          <p:nvPr>
            <p:ph type="title"/>
          </p:nvPr>
        </p:nvSpPr>
        <p:spPr>
          <a:xfrm>
            <a:off x="978102" y="630238"/>
            <a:ext cx="7185713" cy="276999"/>
          </a:xfrm>
        </p:spPr>
        <p:txBody>
          <a:bodyPr/>
          <a:lstStyle/>
          <a:p>
            <a:r>
              <a:rPr lang="es-ES" b="0" i="0" dirty="0">
                <a:solidFill>
                  <a:srgbClr val="333333"/>
                </a:solidFill>
                <a:effectLst/>
                <a:latin typeface="Arial" panose="020B0604020202020204" pitchFamily="34" charset="0"/>
              </a:rPr>
              <a:t>2 - Creación de un proyecto y prueba de su funcionamiento</a:t>
            </a:r>
            <a:endParaRPr lang="es-ES" dirty="0"/>
          </a:p>
        </p:txBody>
      </p:sp>
      <p:sp>
        <p:nvSpPr>
          <p:cNvPr id="15" name="Text Placeholder 3">
            <a:extLst>
              <a:ext uri="{FF2B5EF4-FFF2-40B4-BE49-F238E27FC236}">
                <a16:creationId xmlns:a16="http://schemas.microsoft.com/office/drawing/2014/main" id="{4588383A-C5E6-429A-9C9C-41EC049D6CCE}"/>
              </a:ext>
            </a:extLst>
          </p:cNvPr>
          <p:cNvSpPr txBox="1">
            <a:spLocks/>
          </p:cNvSpPr>
          <p:nvPr/>
        </p:nvSpPr>
        <p:spPr>
          <a:xfrm>
            <a:off x="978102" y="1011448"/>
            <a:ext cx="7191375" cy="193899"/>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b="0" i="0" dirty="0">
                <a:solidFill>
                  <a:srgbClr val="333333"/>
                </a:solidFill>
                <a:effectLst/>
                <a:latin typeface="Arial" panose="020B0604020202020204" pitchFamily="34" charset="0"/>
              </a:rPr>
              <a:t>Comprobamos que todo ha ido bien entrando en: http://localhost:4200/</a:t>
            </a:r>
          </a:p>
        </p:txBody>
      </p:sp>
      <p:pic>
        <p:nvPicPr>
          <p:cNvPr id="3" name="Picture 2">
            <a:extLst>
              <a:ext uri="{FF2B5EF4-FFF2-40B4-BE49-F238E27FC236}">
                <a16:creationId xmlns:a16="http://schemas.microsoft.com/office/drawing/2014/main" id="{163A3296-1C29-43F5-B1FB-7F9B50DBEFA7}"/>
              </a:ext>
            </a:extLst>
          </p:cNvPr>
          <p:cNvPicPr>
            <a:picLocks noChangeAspect="1"/>
          </p:cNvPicPr>
          <p:nvPr/>
        </p:nvPicPr>
        <p:blipFill>
          <a:blip r:embed="rId2"/>
          <a:stretch>
            <a:fillRect/>
          </a:stretch>
        </p:blipFill>
        <p:spPr>
          <a:xfrm>
            <a:off x="978102" y="1322581"/>
            <a:ext cx="2796487" cy="1480092"/>
          </a:xfrm>
          <a:prstGeom prst="rect">
            <a:avLst/>
          </a:prstGeom>
        </p:spPr>
      </p:pic>
      <p:pic>
        <p:nvPicPr>
          <p:cNvPr id="6" name="Picture 5">
            <a:extLst>
              <a:ext uri="{FF2B5EF4-FFF2-40B4-BE49-F238E27FC236}">
                <a16:creationId xmlns:a16="http://schemas.microsoft.com/office/drawing/2014/main" id="{04519AF3-A5B3-4799-9122-77E6B86D3E4D}"/>
              </a:ext>
            </a:extLst>
          </p:cNvPr>
          <p:cNvPicPr>
            <a:picLocks noChangeAspect="1"/>
          </p:cNvPicPr>
          <p:nvPr/>
        </p:nvPicPr>
        <p:blipFill>
          <a:blip r:embed="rId3"/>
          <a:stretch>
            <a:fillRect/>
          </a:stretch>
        </p:blipFill>
        <p:spPr>
          <a:xfrm>
            <a:off x="3888057" y="1322581"/>
            <a:ext cx="5025483" cy="2153778"/>
          </a:xfrm>
          <a:prstGeom prst="rect">
            <a:avLst/>
          </a:prstGeom>
        </p:spPr>
      </p:pic>
      <p:sp>
        <p:nvSpPr>
          <p:cNvPr id="19" name="Text Placeholder 3">
            <a:extLst>
              <a:ext uri="{FF2B5EF4-FFF2-40B4-BE49-F238E27FC236}">
                <a16:creationId xmlns:a16="http://schemas.microsoft.com/office/drawing/2014/main" id="{9FACF273-CD39-44DB-962F-1A5A53031E2B}"/>
              </a:ext>
            </a:extLst>
          </p:cNvPr>
          <p:cNvSpPr txBox="1">
            <a:spLocks/>
          </p:cNvSpPr>
          <p:nvPr/>
        </p:nvSpPr>
        <p:spPr>
          <a:xfrm>
            <a:off x="972440" y="3794753"/>
            <a:ext cx="7191375" cy="193899"/>
          </a:xfrm>
          <a:prstGeom prst="rect">
            <a:avLst/>
          </a:prstGeom>
        </p:spPr>
        <p:txBody>
          <a:bodyPr vert="horz"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dirty="0">
                <a:solidFill>
                  <a:srgbClr val="333333"/>
                </a:solidFill>
                <a:latin typeface="Arial" panose="020B0604020202020204" pitchFamily="34" charset="0"/>
              </a:rPr>
              <a:t>YA TENEMOS CREADA UNA APLICACIÓN EN ANGULAR</a:t>
            </a:r>
            <a:endParaRPr lang="es-E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08432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516A-21BD-4480-A604-45F1FDA2E784}"/>
              </a:ext>
            </a:extLst>
          </p:cNvPr>
          <p:cNvSpPr>
            <a:spLocks noGrp="1"/>
          </p:cNvSpPr>
          <p:nvPr>
            <p:ph type="title"/>
          </p:nvPr>
        </p:nvSpPr>
        <p:spPr/>
        <p:txBody>
          <a:bodyPr/>
          <a:lstStyle/>
          <a:p>
            <a:r>
              <a:rPr lang="es-ES" dirty="0"/>
              <a:t>3 - Archivos y carpetas básicas de un proyecto en Angular</a:t>
            </a:r>
          </a:p>
        </p:txBody>
      </p:sp>
      <p:sp>
        <p:nvSpPr>
          <p:cNvPr id="3" name="Date Placeholder 2">
            <a:extLst>
              <a:ext uri="{FF2B5EF4-FFF2-40B4-BE49-F238E27FC236}">
                <a16:creationId xmlns:a16="http://schemas.microsoft.com/office/drawing/2014/main" id="{2A786941-36EC-46C2-834C-5C7840ABF6E0}"/>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C3665FAD-CD2A-4585-AB6D-7A2FCE654648}"/>
              </a:ext>
            </a:extLst>
          </p:cNvPr>
          <p:cNvSpPr>
            <a:spLocks noGrp="1"/>
          </p:cNvSpPr>
          <p:nvPr>
            <p:ph type="body" sz="quarter" idx="10"/>
          </p:nvPr>
        </p:nvSpPr>
        <p:spPr>
          <a:xfrm>
            <a:off x="2505307" y="1263728"/>
            <a:ext cx="5664170" cy="969496"/>
          </a:xfrm>
        </p:spPr>
        <p:txBody>
          <a:bodyPr/>
          <a:lstStyle/>
          <a:p>
            <a:r>
              <a:rPr lang="es-ES" dirty="0"/>
              <a:t>En Angular la pieza fundamental es la 'COMPONENTE'. Debemos pensar siempre que una aplicación se construye a base de un conjunto de componentes (por ejemplo pueden ser componentes: un menú, lista de usuarios, </a:t>
            </a:r>
            <a:r>
              <a:rPr lang="es-ES" dirty="0" err="1"/>
              <a:t>login</a:t>
            </a:r>
            <a:r>
              <a:rPr lang="es-ES" dirty="0"/>
              <a:t>, tabla de datos, calendario, formulario de búsqueda etc.)</a:t>
            </a:r>
          </a:p>
        </p:txBody>
      </p:sp>
      <p:pic>
        <p:nvPicPr>
          <p:cNvPr id="6" name="Picture 5">
            <a:extLst>
              <a:ext uri="{FF2B5EF4-FFF2-40B4-BE49-F238E27FC236}">
                <a16:creationId xmlns:a16="http://schemas.microsoft.com/office/drawing/2014/main" id="{423A2E88-CB1A-41E4-9633-95E0B0E91568}"/>
              </a:ext>
            </a:extLst>
          </p:cNvPr>
          <p:cNvPicPr>
            <a:picLocks noChangeAspect="1"/>
          </p:cNvPicPr>
          <p:nvPr/>
        </p:nvPicPr>
        <p:blipFill>
          <a:blip r:embed="rId2"/>
          <a:stretch>
            <a:fillRect/>
          </a:stretch>
        </p:blipFill>
        <p:spPr>
          <a:xfrm>
            <a:off x="919851" y="1263728"/>
            <a:ext cx="1226032" cy="3411344"/>
          </a:xfrm>
          <a:prstGeom prst="rect">
            <a:avLst/>
          </a:prstGeom>
        </p:spPr>
      </p:pic>
      <p:sp>
        <p:nvSpPr>
          <p:cNvPr id="7" name="Text Placeholder 3">
            <a:extLst>
              <a:ext uri="{FF2B5EF4-FFF2-40B4-BE49-F238E27FC236}">
                <a16:creationId xmlns:a16="http://schemas.microsoft.com/office/drawing/2014/main" id="{2F85F861-000E-4224-9A2C-0AF5185DA872}"/>
              </a:ext>
            </a:extLst>
          </p:cNvPr>
          <p:cNvSpPr txBox="1">
            <a:spLocks/>
          </p:cNvSpPr>
          <p:nvPr/>
        </p:nvSpPr>
        <p:spPr>
          <a:xfrm>
            <a:off x="2579687" y="2474834"/>
            <a:ext cx="5589790" cy="1723549"/>
          </a:xfrm>
          <a:prstGeom prst="rect">
            <a:avLst/>
          </a:prstGeom>
          <a:solidFill>
            <a:schemeClr val="tx1"/>
          </a:solidFill>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ES" sz="800" b="0" dirty="0" err="1">
                <a:solidFill>
                  <a:srgbClr val="C586C0"/>
                </a:solidFill>
                <a:effectLst/>
                <a:latin typeface="Consolas" panose="020B0609020204030204" pitchFamily="49" charset="0"/>
              </a:rPr>
              <a:t>import</a:t>
            </a:r>
            <a:r>
              <a:rPr lang="es-ES" sz="800" b="0" dirty="0">
                <a:solidFill>
                  <a:srgbClr val="D4D4D4"/>
                </a:solidFill>
                <a:effectLst/>
                <a:latin typeface="Consolas" panose="020B0609020204030204" pitchFamily="49" charset="0"/>
              </a:rPr>
              <a:t> { </a:t>
            </a:r>
            <a:r>
              <a:rPr lang="es-ES" sz="800" b="0" dirty="0" err="1">
                <a:solidFill>
                  <a:srgbClr val="9CDCFE"/>
                </a:solidFill>
                <a:effectLst/>
                <a:latin typeface="Consolas" panose="020B0609020204030204" pitchFamily="49" charset="0"/>
              </a:rPr>
              <a:t>Component</a:t>
            </a:r>
            <a:r>
              <a:rPr lang="es-ES" sz="800" b="0" dirty="0">
                <a:solidFill>
                  <a:srgbClr val="D4D4D4"/>
                </a:solidFill>
                <a:effectLst/>
                <a:latin typeface="Consolas" panose="020B0609020204030204" pitchFamily="49" charset="0"/>
              </a:rPr>
              <a:t> } </a:t>
            </a:r>
            <a:r>
              <a:rPr lang="es-ES" sz="800" b="0" dirty="0" err="1">
                <a:solidFill>
                  <a:srgbClr val="C586C0"/>
                </a:solidFill>
                <a:effectLst/>
                <a:latin typeface="Consolas" panose="020B0609020204030204" pitchFamily="49" charset="0"/>
              </a:rPr>
              <a:t>from</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'@angular/</a:t>
            </a:r>
            <a:r>
              <a:rPr lang="es-ES" sz="800" b="0" dirty="0" err="1">
                <a:solidFill>
                  <a:srgbClr val="CE9178"/>
                </a:solidFill>
                <a:effectLst/>
                <a:latin typeface="Consolas" panose="020B0609020204030204" pitchFamily="49" charset="0"/>
              </a:rPr>
              <a:t>core</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br>
              <a:rPr lang="es-ES" sz="800" b="0" dirty="0">
                <a:solidFill>
                  <a:srgbClr val="D4D4D4"/>
                </a:solidFill>
                <a:effectLst/>
                <a:latin typeface="Consolas" panose="020B0609020204030204" pitchFamily="49" charset="0"/>
              </a:rPr>
            </a:br>
            <a:r>
              <a:rPr lang="es-ES" sz="800" b="0" dirty="0">
                <a:solidFill>
                  <a:srgbClr val="D4D4D4"/>
                </a:solidFill>
                <a:effectLst/>
                <a:latin typeface="Consolas" panose="020B0609020204030204" pitchFamily="49" charset="0"/>
              </a:rPr>
              <a:t>@</a:t>
            </a:r>
            <a:r>
              <a:rPr lang="es-ES" sz="800" b="0" dirty="0">
                <a:solidFill>
                  <a:srgbClr val="4EC9B0"/>
                </a:solidFill>
                <a:effectLst/>
                <a:latin typeface="Consolas" panose="020B0609020204030204" pitchFamily="49" charset="0"/>
              </a:rPr>
              <a:t>Component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r>
              <a:rPr lang="es-ES" sz="800" b="0" dirty="0">
                <a:solidFill>
                  <a:srgbClr val="9CDCFE"/>
                </a:solidFill>
                <a:effectLst/>
                <a:latin typeface="Consolas" panose="020B0609020204030204" pitchFamily="49" charset="0"/>
              </a:rPr>
              <a:t>selector:</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'app-</a:t>
            </a:r>
            <a:r>
              <a:rPr lang="es-ES" sz="800" b="0" dirty="0" err="1">
                <a:solidFill>
                  <a:srgbClr val="CE9178"/>
                </a:solidFill>
                <a:effectLst/>
                <a:latin typeface="Consolas" panose="020B0609020204030204" pitchFamily="49" charset="0"/>
              </a:rPr>
              <a:t>root</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templateUrl</a:t>
            </a:r>
            <a:r>
              <a:rPr lang="es-ES" sz="800" b="0" dirty="0">
                <a:solidFill>
                  <a:srgbClr val="9CDCFE"/>
                </a:solidFill>
                <a:effectLst/>
                <a:latin typeface="Consolas" panose="020B0609020204030204" pitchFamily="49" charset="0"/>
              </a:rPr>
              <a:t>:</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'./app.component.html'</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styleUrls</a:t>
            </a:r>
            <a:r>
              <a:rPr lang="es-ES" sz="800" b="0" dirty="0">
                <a:solidFill>
                  <a:srgbClr val="9CDCFE"/>
                </a:solidFill>
                <a:effectLst/>
                <a:latin typeface="Consolas" panose="020B0609020204030204" pitchFamily="49" charset="0"/>
              </a:rPr>
              <a:t>:</a:t>
            </a:r>
            <a:r>
              <a:rPr lang="es-ES" sz="800" b="0" dirty="0">
                <a:solidFill>
                  <a:srgbClr val="D4D4D4"/>
                </a:solidFill>
                <a:effectLst/>
                <a:latin typeface="Consolas" panose="020B0609020204030204" pitchFamily="49" charset="0"/>
              </a:rPr>
              <a:t> [</a:t>
            </a:r>
            <a:r>
              <a:rPr lang="es-ES" sz="800" b="0" dirty="0">
                <a:solidFill>
                  <a:srgbClr val="CE9178"/>
                </a:solidFill>
                <a:effectLst/>
                <a:latin typeface="Consolas" panose="020B0609020204030204" pitchFamily="49" charset="0"/>
              </a:rPr>
              <a:t>'./</a:t>
            </a:r>
            <a:r>
              <a:rPr lang="es-ES" sz="800" b="0" dirty="0" err="1">
                <a:solidFill>
                  <a:srgbClr val="CE9178"/>
                </a:solidFill>
                <a:effectLst/>
                <a:latin typeface="Consolas" panose="020B0609020204030204" pitchFamily="49" charset="0"/>
              </a:rPr>
              <a:t>app.component.scss</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a:t>
            </a:r>
          </a:p>
          <a:p>
            <a:pPr marL="0" indent="0">
              <a:buNone/>
            </a:pPr>
            <a:r>
              <a:rPr lang="es-ES" sz="800" b="0" dirty="0" err="1">
                <a:solidFill>
                  <a:srgbClr val="C586C0"/>
                </a:solidFill>
                <a:effectLst/>
                <a:latin typeface="Consolas" panose="020B0609020204030204" pitchFamily="49" charset="0"/>
              </a:rPr>
              <a:t>export</a:t>
            </a:r>
            <a:r>
              <a:rPr lang="es-ES" sz="800" b="0" dirty="0">
                <a:solidFill>
                  <a:srgbClr val="D4D4D4"/>
                </a:solidFill>
                <a:effectLst/>
                <a:latin typeface="Consolas" panose="020B0609020204030204" pitchFamily="49" charset="0"/>
              </a:rPr>
              <a:t> </a:t>
            </a:r>
            <a:r>
              <a:rPr lang="es-ES" sz="800" b="0" dirty="0" err="1">
                <a:solidFill>
                  <a:srgbClr val="569CD6"/>
                </a:solidFill>
                <a:effectLst/>
                <a:latin typeface="Consolas" panose="020B0609020204030204" pitchFamily="49" charset="0"/>
              </a:rPr>
              <a:t>class</a:t>
            </a:r>
            <a:r>
              <a:rPr lang="es-ES" sz="800" b="0" dirty="0">
                <a:solidFill>
                  <a:srgbClr val="D4D4D4"/>
                </a:solidFill>
                <a:effectLst/>
                <a:latin typeface="Consolas" panose="020B0609020204030204" pitchFamily="49" charset="0"/>
              </a:rPr>
              <a:t> </a:t>
            </a:r>
            <a:r>
              <a:rPr lang="es-ES" sz="800" b="0" dirty="0" err="1">
                <a:solidFill>
                  <a:srgbClr val="4EC9B0"/>
                </a:solidFill>
                <a:effectLst/>
                <a:latin typeface="Consolas" panose="020B0609020204030204" pitchFamily="49" charset="0"/>
              </a:rPr>
              <a:t>AppComponent</a:t>
            </a:r>
            <a:r>
              <a:rPr lang="es-ES" sz="800" b="0" dirty="0">
                <a:solidFill>
                  <a:srgbClr val="D4D4D4"/>
                </a:solidFill>
                <a:effectLst/>
                <a:latin typeface="Consolas" panose="020B0609020204030204" pitchFamily="49" charset="0"/>
              </a:rPr>
              <a:t> {</a:t>
            </a:r>
          </a:p>
          <a:p>
            <a:pPr marL="0" indent="0">
              <a:buNone/>
            </a:pPr>
            <a:r>
              <a:rPr lang="es-ES" sz="800" b="0" dirty="0">
                <a:solidFill>
                  <a:srgbClr val="D4D4D4"/>
                </a:solidFill>
                <a:effectLst/>
                <a:latin typeface="Consolas" panose="020B0609020204030204" pitchFamily="49" charset="0"/>
              </a:rPr>
              <a:t>  </a:t>
            </a:r>
            <a:r>
              <a:rPr lang="es-ES" sz="800" b="0" dirty="0" err="1">
                <a:solidFill>
                  <a:srgbClr val="9CDCFE"/>
                </a:solidFill>
                <a:effectLst/>
                <a:latin typeface="Consolas" panose="020B0609020204030204" pitchFamily="49" charset="0"/>
              </a:rPr>
              <a:t>title</a:t>
            </a:r>
            <a:r>
              <a:rPr lang="es-ES" sz="800" b="0" dirty="0">
                <a:solidFill>
                  <a:srgbClr val="D4D4D4"/>
                </a:solidFill>
                <a:effectLst/>
                <a:latin typeface="Consolas" panose="020B0609020204030204" pitchFamily="49" charset="0"/>
              </a:rPr>
              <a:t> = </a:t>
            </a:r>
            <a:r>
              <a:rPr lang="es-ES" sz="800" b="0" dirty="0">
                <a:solidFill>
                  <a:srgbClr val="CE9178"/>
                </a:solidFill>
                <a:effectLst/>
                <a:latin typeface="Consolas" panose="020B0609020204030204" pitchFamily="49" charset="0"/>
              </a:rPr>
              <a:t>'</a:t>
            </a:r>
            <a:r>
              <a:rPr lang="es-ES" sz="800" b="0" dirty="0" err="1">
                <a:solidFill>
                  <a:srgbClr val="CE9178"/>
                </a:solidFill>
                <a:effectLst/>
                <a:latin typeface="Consolas" panose="020B0609020204030204" pitchFamily="49" charset="0"/>
              </a:rPr>
              <a:t>contacts</a:t>
            </a:r>
            <a:r>
              <a:rPr lang="es-ES" sz="800" b="0" dirty="0">
                <a:solidFill>
                  <a:srgbClr val="CE9178"/>
                </a:solidFill>
                <a:effectLst/>
                <a:latin typeface="Consolas" panose="020B0609020204030204" pitchFamily="49" charset="0"/>
              </a:rPr>
              <a:t>'</a:t>
            </a:r>
            <a:r>
              <a:rPr lang="es-ES" sz="800" b="0" dirty="0">
                <a:solidFill>
                  <a:srgbClr val="D4D4D4"/>
                </a:solidFill>
                <a:effectLst/>
                <a:latin typeface="Consolas" panose="020B0609020204030204" pitchFamily="49" charset="0"/>
              </a:rPr>
              <a:t>;</a:t>
            </a:r>
          </a:p>
          <a:p>
            <a:pPr marL="0" indent="0">
              <a:buNone/>
            </a:pPr>
            <a:r>
              <a:rPr lang="es-ES" sz="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97249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516A-21BD-4480-A604-45F1FDA2E784}"/>
              </a:ext>
            </a:extLst>
          </p:cNvPr>
          <p:cNvSpPr>
            <a:spLocks noGrp="1"/>
          </p:cNvSpPr>
          <p:nvPr>
            <p:ph type="title"/>
          </p:nvPr>
        </p:nvSpPr>
        <p:spPr/>
        <p:txBody>
          <a:bodyPr/>
          <a:lstStyle/>
          <a:p>
            <a:r>
              <a:rPr lang="es-ES" dirty="0"/>
              <a:t>3 - Archivos y carpetas básicas de un proyecto en Angular</a:t>
            </a:r>
          </a:p>
        </p:txBody>
      </p:sp>
      <p:sp>
        <p:nvSpPr>
          <p:cNvPr id="3" name="Date Placeholder 2">
            <a:extLst>
              <a:ext uri="{FF2B5EF4-FFF2-40B4-BE49-F238E27FC236}">
                <a16:creationId xmlns:a16="http://schemas.microsoft.com/office/drawing/2014/main" id="{2A786941-36EC-46C2-834C-5C7840ABF6E0}"/>
              </a:ext>
            </a:extLst>
          </p:cNvPr>
          <p:cNvSpPr>
            <a:spLocks noGrp="1"/>
          </p:cNvSpPr>
          <p:nvPr>
            <p:ph type="dt" sz="half" idx="2"/>
          </p:nvPr>
        </p:nvSpPr>
        <p:spPr/>
        <p:txBody>
          <a:bodyPr/>
          <a:lstStyle/>
          <a:p>
            <a:pPr defTabSz="685800"/>
            <a:fld id="{064487A4-365E-463F-9A91-38FFDB4245E4}" type="datetime4">
              <a:rPr lang="en-GB" smtClean="0"/>
              <a:t>24 March 2021</a:t>
            </a:fld>
            <a:endParaRPr lang="en-GB" dirty="0"/>
          </a:p>
        </p:txBody>
      </p:sp>
      <p:sp>
        <p:nvSpPr>
          <p:cNvPr id="4" name="Text Placeholder 3">
            <a:extLst>
              <a:ext uri="{FF2B5EF4-FFF2-40B4-BE49-F238E27FC236}">
                <a16:creationId xmlns:a16="http://schemas.microsoft.com/office/drawing/2014/main" id="{C3665FAD-CD2A-4585-AB6D-7A2FCE654648}"/>
              </a:ext>
            </a:extLst>
          </p:cNvPr>
          <p:cNvSpPr>
            <a:spLocks noGrp="1"/>
          </p:cNvSpPr>
          <p:nvPr>
            <p:ph type="body" sz="quarter" idx="10"/>
          </p:nvPr>
        </p:nvSpPr>
        <p:spPr>
          <a:xfrm>
            <a:off x="2505307" y="1263728"/>
            <a:ext cx="5664170" cy="4145750"/>
          </a:xfrm>
        </p:spPr>
        <p:txBody>
          <a:bodyPr/>
          <a:lstStyle/>
          <a:p>
            <a:r>
              <a:rPr lang="es-ES" b="0" i="0" dirty="0">
                <a:solidFill>
                  <a:srgbClr val="333333"/>
                </a:solidFill>
                <a:effectLst/>
                <a:latin typeface="Arial" panose="020B0604020202020204" pitchFamily="34" charset="0"/>
              </a:rPr>
              <a:t>El archivo 'app.component.html' tiene la parte visual de nuestra componente '</a:t>
            </a:r>
            <a:r>
              <a:rPr lang="es-ES" b="0" i="0" dirty="0" err="1">
                <a:solidFill>
                  <a:srgbClr val="333333"/>
                </a:solidFill>
                <a:effectLst/>
                <a:latin typeface="Arial" panose="020B0604020202020204" pitchFamily="34" charset="0"/>
              </a:rPr>
              <a:t>AppComponent</a:t>
            </a:r>
            <a:r>
              <a:rPr lang="es-ES" b="0" i="0" dirty="0">
                <a:solidFill>
                  <a:srgbClr val="333333"/>
                </a:solidFill>
                <a:effectLst/>
                <a:latin typeface="Arial" panose="020B0604020202020204" pitchFamily="34" charset="0"/>
              </a:rPr>
              <a:t>' y está constituido mayormente por código HTML </a:t>
            </a:r>
            <a:r>
              <a:rPr lang="es-ES" b="0" i="1" dirty="0">
                <a:solidFill>
                  <a:srgbClr val="333333"/>
                </a:solidFill>
                <a:effectLst/>
                <a:latin typeface="Arial" panose="020B0604020202020204" pitchFamily="34" charset="0"/>
              </a:rPr>
              <a:t>(cada vez que realicemos un proyecto a este código lo borraremos para generar el nuestro propio)</a:t>
            </a:r>
          </a:p>
          <a:p>
            <a:pPr algn="l"/>
            <a:r>
              <a:rPr lang="es-ES" b="0" i="0" dirty="0">
                <a:solidFill>
                  <a:srgbClr val="333333"/>
                </a:solidFill>
                <a:effectLst/>
                <a:latin typeface="Arial" panose="020B0604020202020204" pitchFamily="34" charset="0"/>
              </a:rPr>
              <a:t>Otro archivo que se asocia a la componente '</a:t>
            </a:r>
            <a:r>
              <a:rPr lang="es-ES" b="0" i="0" dirty="0" err="1">
                <a:solidFill>
                  <a:srgbClr val="333333"/>
                </a:solidFill>
                <a:effectLst/>
                <a:latin typeface="Arial" panose="020B0604020202020204" pitchFamily="34" charset="0"/>
              </a:rPr>
              <a:t>AppComponent</a:t>
            </a:r>
            <a:r>
              <a:rPr lang="es-ES" b="0" i="0" dirty="0">
                <a:solidFill>
                  <a:srgbClr val="333333"/>
                </a:solidFill>
                <a:effectLst/>
                <a:latin typeface="Arial" panose="020B0604020202020204" pitchFamily="34" charset="0"/>
              </a:rPr>
              <a:t>' es '</a:t>
            </a:r>
            <a:r>
              <a:rPr lang="es-ES" b="0" i="0" dirty="0" err="1">
                <a:solidFill>
                  <a:srgbClr val="333333"/>
                </a:solidFill>
                <a:effectLst/>
                <a:latin typeface="Arial" panose="020B0604020202020204" pitchFamily="34" charset="0"/>
              </a:rPr>
              <a:t>app.component.scss</a:t>
            </a:r>
            <a:r>
              <a:rPr lang="es-ES" b="0" i="0" dirty="0">
                <a:solidFill>
                  <a:srgbClr val="333333"/>
                </a:solidFill>
                <a:effectLst/>
                <a:latin typeface="Arial" panose="020B0604020202020204" pitchFamily="34" charset="0"/>
              </a:rPr>
              <a:t>' donde se almacenan todos los estilos que se van a aplicar solo a dicha componente, es decir que quedarán encapsulados en la componente '</a:t>
            </a:r>
            <a:r>
              <a:rPr lang="es-ES" b="0" i="0" dirty="0" err="1">
                <a:solidFill>
                  <a:srgbClr val="333333"/>
                </a:solidFill>
                <a:effectLst/>
                <a:latin typeface="Arial" panose="020B0604020202020204" pitchFamily="34" charset="0"/>
              </a:rPr>
              <a:t>AppComponent</a:t>
            </a:r>
            <a:r>
              <a:rPr lang="es-ES" b="0" i="0" dirty="0">
                <a:solidFill>
                  <a:srgbClr val="333333"/>
                </a:solidFill>
                <a:effectLst/>
                <a:latin typeface="Arial" panose="020B0604020202020204" pitchFamily="34" charset="0"/>
              </a:rPr>
              <a:t>'.</a:t>
            </a:r>
          </a:p>
          <a:p>
            <a:pPr algn="l"/>
            <a:r>
              <a:rPr lang="es-ES" b="0" i="0" dirty="0">
                <a:solidFill>
                  <a:srgbClr val="333333"/>
                </a:solidFill>
                <a:effectLst/>
                <a:latin typeface="Arial" panose="020B0604020202020204" pitchFamily="34" charset="0"/>
              </a:rPr>
              <a:t>En la carpeta raíz del proyecto hay un archivo llamado '</a:t>
            </a:r>
            <a:r>
              <a:rPr lang="es-ES" b="0" i="0" dirty="0" err="1">
                <a:solidFill>
                  <a:srgbClr val="333333"/>
                </a:solidFill>
                <a:effectLst/>
                <a:latin typeface="Arial" panose="020B0604020202020204" pitchFamily="34" charset="0"/>
              </a:rPr>
              <a:t>styles.scss</a:t>
            </a:r>
            <a:r>
              <a:rPr lang="es-ES" b="0" i="0" dirty="0">
                <a:solidFill>
                  <a:srgbClr val="333333"/>
                </a:solidFill>
                <a:effectLst/>
                <a:latin typeface="Arial" panose="020B0604020202020204" pitchFamily="34" charset="0"/>
              </a:rPr>
              <a:t>' donde podemos definir estilos que se aplicarán en forma global a todas las componentes de nuestra aplicación</a:t>
            </a:r>
          </a:p>
          <a:p>
            <a:pPr algn="l"/>
            <a:r>
              <a:rPr lang="es-ES" b="0" i="0" dirty="0">
                <a:solidFill>
                  <a:srgbClr val="333333"/>
                </a:solidFill>
                <a:effectLst/>
                <a:latin typeface="Arial" panose="020B0604020202020204" pitchFamily="34" charset="0"/>
              </a:rPr>
              <a:t>Queda uno llamado '</a:t>
            </a:r>
            <a:r>
              <a:rPr lang="es-ES" b="0" i="0" dirty="0" err="1">
                <a:solidFill>
                  <a:srgbClr val="333333"/>
                </a:solidFill>
                <a:effectLst/>
                <a:latin typeface="Arial" panose="020B0604020202020204" pitchFamily="34" charset="0"/>
              </a:rPr>
              <a:t>app.component.spec.ts</a:t>
            </a:r>
            <a:r>
              <a:rPr lang="es-ES" b="0" i="0" dirty="0">
                <a:solidFill>
                  <a:srgbClr val="333333"/>
                </a:solidFill>
                <a:effectLst/>
                <a:latin typeface="Arial" panose="020B0604020202020204" pitchFamily="34" charset="0"/>
              </a:rPr>
              <a:t>' que tiene por objetivo definir código de </a:t>
            </a:r>
            <a:r>
              <a:rPr lang="es-ES" b="0" i="0" dirty="0" err="1">
                <a:solidFill>
                  <a:srgbClr val="333333"/>
                </a:solidFill>
                <a:effectLst/>
                <a:latin typeface="Arial" panose="020B0604020202020204" pitchFamily="34" charset="0"/>
              </a:rPr>
              <a:t>testing</a:t>
            </a:r>
            <a:r>
              <a:rPr lang="es-ES" b="0" i="0" dirty="0">
                <a:solidFill>
                  <a:srgbClr val="333333"/>
                </a:solidFill>
                <a:effectLst/>
                <a:latin typeface="Arial" panose="020B0604020202020204" pitchFamily="34" charset="0"/>
              </a:rPr>
              <a:t> para medir el correcto funcionamiento de la componente </a:t>
            </a:r>
          </a:p>
          <a:p>
            <a:pPr algn="l"/>
            <a:r>
              <a:rPr lang="es-ES" b="0" i="0" dirty="0">
                <a:solidFill>
                  <a:srgbClr val="333333"/>
                </a:solidFill>
                <a:effectLst/>
                <a:latin typeface="Arial" panose="020B0604020202020204" pitchFamily="34" charset="0"/>
              </a:rPr>
              <a:t>Otro archivo fundamental que nos crea Angular CLI es '</a:t>
            </a:r>
            <a:r>
              <a:rPr lang="es-ES" b="0" i="0" dirty="0" err="1">
                <a:solidFill>
                  <a:srgbClr val="333333"/>
                </a:solidFill>
                <a:effectLst/>
                <a:latin typeface="Arial" panose="020B0604020202020204" pitchFamily="34" charset="0"/>
              </a:rPr>
              <a:t>app.module.ts</a:t>
            </a:r>
            <a:r>
              <a:rPr lang="es-ES" b="0" i="0" dirty="0">
                <a:solidFill>
                  <a:srgbClr val="333333"/>
                </a:solidFill>
                <a:effectLst/>
                <a:latin typeface="Arial" panose="020B0604020202020204" pitchFamily="34" charset="0"/>
              </a:rPr>
              <a:t>' en la misma carpeta donde se encuentran los 4 archivos de la componente '</a:t>
            </a:r>
            <a:r>
              <a:rPr lang="es-ES" b="0" i="0" dirty="0" err="1">
                <a:solidFill>
                  <a:srgbClr val="333333"/>
                </a:solidFill>
                <a:effectLst/>
                <a:latin typeface="Arial" panose="020B0604020202020204" pitchFamily="34" charset="0"/>
              </a:rPr>
              <a:t>AppComponent</a:t>
            </a:r>
            <a:r>
              <a:rPr lang="es-ES" b="0" i="0" dirty="0">
                <a:solidFill>
                  <a:srgbClr val="333333"/>
                </a:solidFill>
                <a:effectLst/>
                <a:latin typeface="Arial" panose="020B0604020202020204" pitchFamily="34" charset="0"/>
              </a:rPr>
              <a:t>'</a:t>
            </a:r>
          </a:p>
          <a:p>
            <a:pPr marL="0" indent="0" algn="l">
              <a:buNone/>
            </a:pPr>
            <a:endParaRPr lang="es-ES" b="0" i="0" dirty="0">
              <a:solidFill>
                <a:srgbClr val="333333"/>
              </a:solidFill>
              <a:effectLst/>
              <a:latin typeface="Arial" panose="020B0604020202020204" pitchFamily="34" charset="0"/>
            </a:endParaRPr>
          </a:p>
          <a:p>
            <a:pPr marL="0" indent="0">
              <a:buNone/>
            </a:pPr>
            <a:endParaRPr lang="es-ES" i="1" dirty="0"/>
          </a:p>
        </p:txBody>
      </p:sp>
      <p:pic>
        <p:nvPicPr>
          <p:cNvPr id="6" name="Picture 5">
            <a:extLst>
              <a:ext uri="{FF2B5EF4-FFF2-40B4-BE49-F238E27FC236}">
                <a16:creationId xmlns:a16="http://schemas.microsoft.com/office/drawing/2014/main" id="{423A2E88-CB1A-41E4-9633-95E0B0E91568}"/>
              </a:ext>
            </a:extLst>
          </p:cNvPr>
          <p:cNvPicPr>
            <a:picLocks noChangeAspect="1"/>
          </p:cNvPicPr>
          <p:nvPr/>
        </p:nvPicPr>
        <p:blipFill>
          <a:blip r:embed="rId2"/>
          <a:stretch>
            <a:fillRect/>
          </a:stretch>
        </p:blipFill>
        <p:spPr>
          <a:xfrm>
            <a:off x="919851" y="1263728"/>
            <a:ext cx="1226032" cy="3411344"/>
          </a:xfrm>
          <a:prstGeom prst="rect">
            <a:avLst/>
          </a:prstGeom>
        </p:spPr>
      </p:pic>
    </p:spTree>
    <p:extLst>
      <p:ext uri="{BB962C8B-B14F-4D97-AF65-F5344CB8AC3E}">
        <p14:creationId xmlns:p14="http://schemas.microsoft.com/office/powerpoint/2010/main" val="4878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SP_AGENDA" val="SectionNumber SlideNumber"/>
  <p:tag name="ARTICULATE_SLIDE_COUNT" val="18"/>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xfh_8VGRuoNanK6HbhFUQ"/>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ryE1TVPL0xKH_PBBxhAWA"/>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E8AMlmrnR12MezoJCVI_tw"/>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Oxfh_8VGRuoNanK6HbhFUQ"/>
</p:tagLst>
</file>

<file path=ppt/theme/theme1.xml><?xml version="1.0" encoding="utf-8"?>
<a:theme xmlns:a="http://schemas.openxmlformats.org/drawingml/2006/main" name="GFT_PPT_Template_16_9">
  <a:themeElements>
    <a:clrScheme name="GFT_colors_new">
      <a:dk1>
        <a:srgbClr val="000000"/>
      </a:dk1>
      <a:lt1>
        <a:sysClr val="window" lastClr="FFFFFF"/>
      </a:lt1>
      <a:dk2>
        <a:srgbClr val="3C3C3C"/>
      </a:dk2>
      <a:lt2>
        <a:srgbClr val="F2F2F2"/>
      </a:lt2>
      <a:accent1>
        <a:srgbClr val="213E7F"/>
      </a:accent1>
      <a:accent2>
        <a:srgbClr val="0097D8"/>
      </a:accent2>
      <a:accent3>
        <a:srgbClr val="5488C7"/>
      </a:accent3>
      <a:accent4>
        <a:srgbClr val="5BC5F2"/>
      </a:accent4>
      <a:accent5>
        <a:srgbClr val="878787"/>
      </a:accent5>
      <a:accent6>
        <a:srgbClr val="B2B2B2"/>
      </a:accent6>
      <a:hlink>
        <a:srgbClr val="0097D9"/>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Orange">
      <a:srgbClr val="EC6608"/>
    </a:custClr>
    <a:custClr>
      <a:srgbClr val="FFFFFF"/>
    </a:custClr>
    <a:custClr>
      <a:srgbClr val="FFFFFF"/>
    </a:custClr>
    <a:custClr>
      <a:srgbClr val="FFFFFF"/>
    </a:custClr>
    <a:custClr name="Blue 40%">
      <a:srgbClr val="8AB5E1"/>
    </a:custClr>
    <a:custClr name="Light Blue 40%">
      <a:srgbClr val="A1DAF8"/>
    </a:custClr>
    <a:custClr>
      <a:srgbClr val="FFFFFF"/>
    </a:custClr>
    <a:custClr>
      <a:srgbClr val="FFFFFF"/>
    </a:custClr>
    <a:custClr>
      <a:srgbClr val="FFFFFF"/>
    </a:custClr>
    <a:custClr name="Red">
      <a:srgbClr val="CC1000"/>
    </a:custClr>
    <a:custClr name="Pink">
      <a:srgbClr val="B02A87"/>
    </a:custClr>
    <a:custClr>
      <a:srgbClr val="FFFFFF"/>
    </a:custClr>
    <a:custClr>
      <a:srgbClr val="FFFFFF"/>
    </a:custClr>
    <a:custClr>
      <a:srgbClr val="FFFFFF"/>
    </a:custClr>
    <a:custClr name="Blue 20%">
      <a:srgbClr val="B2D4F1"/>
    </a:custClr>
    <a:custClr name="Light Blue 20%">
      <a:srgbClr val="D4EDFC"/>
    </a:custClr>
    <a:custClr>
      <a:srgbClr val="FFFFFF"/>
    </a:custClr>
    <a:custClr>
      <a:srgbClr val="FFFFFF"/>
    </a:custClr>
    <a:custClr>
      <a:srgbClr val="FFFFFF"/>
    </a:custClr>
    <a:custClr name="Yellow">
      <a:srgbClr val="FDC800"/>
    </a:custClr>
    <a:custClr name="Rose">
      <a:srgbClr val="EC638B"/>
    </a:custClr>
    <a:custClr>
      <a:srgbClr val="FFFFFF"/>
    </a:custClr>
    <a:custClr>
      <a:srgbClr val="FFFFFF"/>
    </a:custClr>
    <a:custClr>
      <a:srgbClr val="FFFFFF"/>
    </a:custClr>
    <a:custClr name="Background Blue">
      <a:srgbClr val="DFEAF8"/>
    </a:custClr>
    <a:custClr name="Background Light Blue">
      <a:srgbClr val="F0F9FE"/>
    </a:custClr>
    <a:custClr>
      <a:srgbClr val="FFFFFF"/>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GFT_PPT_Template_16x9_v3.potx" id="{0387DD04-B538-4311-A59B-F36ECE845B62}" vid="{48DB26FE-064F-4CD5-9AA5-B3C6B05672CF}"/>
    </a:ext>
  </a:extLst>
</a:theme>
</file>

<file path=ppt/theme/theme2.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9ny xmlns="de930175-6877-432e-af3b-be5d40f1289f" xsi:nil="true"/>
    <Pic xmlns="de930175-6877-432e-af3b-be5d40f1289f">
      <Url xsi:nil="true"/>
      <Description xsi:nil="true"/>
    </Pic>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27DA180EF940498313B5104FD8EFE4" ma:contentTypeVersion="14" ma:contentTypeDescription="Create a new document." ma:contentTypeScope="" ma:versionID="1718feaad1d7ab748d914eb9e54f4c93">
  <xsd:schema xmlns:xsd="http://www.w3.org/2001/XMLSchema" xmlns:xs="http://www.w3.org/2001/XMLSchema" xmlns:p="http://schemas.microsoft.com/office/2006/metadata/properties" xmlns:ns2="de930175-6877-432e-af3b-be5d40f1289f" xmlns:ns3="eab1a015-43cb-460e-a6ce-fcfb47fb7ef3" targetNamespace="http://schemas.microsoft.com/office/2006/metadata/properties" ma:root="true" ma:fieldsID="f0b43ba640634e67b7d850c2bd4f69d6" ns2:_="" ns3:_="">
    <xsd:import namespace="de930175-6877-432e-af3b-be5d40f1289f"/>
    <xsd:import namespace="eab1a015-43cb-460e-a6ce-fcfb47fb7ef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w9ny"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Pic"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30175-6877-432e-af3b-be5d40f12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w9ny" ma:index="12" nillable="true" ma:displayName="Zahl" ma:internalName="w9ny">
      <xsd:simpleType>
        <xsd:restriction base="dms:Number"/>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Pic" ma:index="20" nillable="true" ma:displayName="Pic" ma:format="Image" ma:internalName="Pic">
      <xsd:complexType>
        <xsd:complexContent>
          <xsd:extension base="dms:URL">
            <xsd:sequence>
              <xsd:element name="Url" type="dms:ValidUrl" minOccurs="0" nillable="true"/>
              <xsd:element name="Description" type="xsd:string" nillable="true"/>
            </xsd:sequence>
          </xsd:extension>
        </xsd:complexContent>
      </xsd:complex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b1a015-43cb-460e-a6ce-fcfb47fb7ef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9D1367-FB17-41CC-B55F-74A4EEA80595}">
  <ds:schemaRefs>
    <ds:schemaRef ds:uri="http://schemas.microsoft.com/office/2006/metadata/properties"/>
    <ds:schemaRef ds:uri="http://schemas.microsoft.com/office/infopath/2007/PartnerControls"/>
    <ds:schemaRef ds:uri="de930175-6877-432e-af3b-be5d40f1289f"/>
  </ds:schemaRefs>
</ds:datastoreItem>
</file>

<file path=customXml/itemProps2.xml><?xml version="1.0" encoding="utf-8"?>
<ds:datastoreItem xmlns:ds="http://schemas.openxmlformats.org/officeDocument/2006/customXml" ds:itemID="{427EB731-EB72-426C-BBA5-83092698A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30175-6877-432e-af3b-be5d40f1289f"/>
    <ds:schemaRef ds:uri="eab1a015-43cb-460e-a6ce-fcfb47fb7e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3D4108-62C0-465C-8E9C-25701F3178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1980</Words>
  <Application>Microsoft Office PowerPoint</Application>
  <PresentationFormat>On-screen Show (16:9)</PresentationFormat>
  <Paragraphs>162</Paragraphs>
  <Slides>22</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Arial</vt:lpstr>
      <vt:lpstr>Consolas</vt:lpstr>
      <vt:lpstr>Wingdings</vt:lpstr>
      <vt:lpstr>GFT_PPT_Template_16_9</vt:lpstr>
      <vt:lpstr>think-cell Folie</vt:lpstr>
      <vt:lpstr>Angular</vt:lpstr>
      <vt:lpstr>PowerPoint Presentation</vt:lpstr>
      <vt:lpstr>1 - ¿Qué es Angular? - Herramientas necesarias</vt:lpstr>
      <vt:lpstr>1 - ¿Qué es Angular? - Instalación de Node.js</vt:lpstr>
      <vt:lpstr>1 - ¿Qué es Angular? - Instalación de Angular CLI</vt:lpstr>
      <vt:lpstr>2 - Creación de un proyecto y prueba de su funcionamiento</vt:lpstr>
      <vt:lpstr>2 - Creación de un proyecto y prueba de su funcionamiento</vt:lpstr>
      <vt:lpstr>3 - Archivos y carpetas básicas de un proyecto en Angular</vt:lpstr>
      <vt:lpstr>3 - Archivos y carpetas básicas de un proyecto en Angular</vt:lpstr>
      <vt:lpstr>3 - Archivos y carpetas básicas de un proyecto en Angular</vt:lpstr>
      <vt:lpstr>4 - Interpolación en los archivos HTML de Angular</vt:lpstr>
      <vt:lpstr>5 - Directivas *ngIf, *ngFor y captura de eventos</vt:lpstr>
      <vt:lpstr>6- Directiva ngModel</vt:lpstr>
      <vt:lpstr>7 - Componentes</vt:lpstr>
      <vt:lpstr>7 - Componentes: pasar datos de la componente padre a la componente hija</vt:lpstr>
      <vt:lpstr>7 -  Componentes: disparo de eventos de la componente hija a la componente padre</vt:lpstr>
      <vt:lpstr>8 - Servicios: concepto y pasos para crearlos</vt:lpstr>
      <vt:lpstr>8 - Servicios: conexión con REST-API</vt:lpstr>
      <vt:lpstr>8 - Servicios: conexión con REST-API</vt:lpstr>
      <vt:lpstr>9 - Formularios reactivos - ReactiveFormsModule, FormControl, FormGroup, </vt:lpstr>
      <vt:lpstr>9 - Formularios reactivos - ReactiveFormsModule, FormControl, FormGroup, </vt:lpstr>
      <vt:lpstr>Gracias por vuestra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GFT PPT Template</dc:title>
  <dc:creator>Katharina.Hohnbaum@gft.com</dc:creator>
  <cp:lastModifiedBy>Garcia Ciscar, Adrian</cp:lastModifiedBy>
  <cp:revision>67</cp:revision>
  <dcterms:created xsi:type="dcterms:W3CDTF">2020-09-10T14:17:15Z</dcterms:created>
  <dcterms:modified xsi:type="dcterms:W3CDTF">2021-03-24T17:10:36Z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y fmtid="{D5CDD505-2E9C-101B-9397-08002B2CF9AE}" pid="4" name="ContentTypeId">
    <vt:lpwstr>0x010100D327DA180EF940498313B5104FD8EFE4</vt:lpwstr>
  </property>
</Properties>
</file>